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notesSlides/notesSlide5.xml" ContentType="application/vnd.openxmlformats-officedocument.presentationml.notesSlide+xml"/>
  <Override PartName="/ppt/notesSlides/notesSlide6.xml" ContentType="application/vnd.openxmlformats-officedocument.presentationml.notesSlide+xml"/>
  <Override PartName="/ppt/ink/ink5.xml" ContentType="application/inkml+xml"/>
  <Override PartName="/ppt/ink/ink6.xml" ContentType="application/inkml+xml"/>
  <Override PartName="/ppt/ink/ink7.xml" ContentType="application/inkml+xml"/>
  <Override PartName="/ppt/notesSlides/notesSlide7.xml" ContentType="application/vnd.openxmlformats-officedocument.presentationml.notesSlide+xml"/>
  <Override PartName="/ppt/ink/ink8.xml" ContentType="application/inkml+xml"/>
  <Override PartName="/ppt/ink/ink9.xml" ContentType="application/inkml+xml"/>
  <Override PartName="/ppt/ink/ink10.xml" ContentType="application/inkml+xml"/>
  <Override PartName="/ppt/ink/ink11.xml" ContentType="application/inkml+xml"/>
  <Override PartName="/ppt/notesSlides/notesSlide8.xml" ContentType="application/vnd.openxmlformats-officedocument.presentationml.notesSlide+xml"/>
  <Override PartName="/ppt/ink/ink12.xml" ContentType="application/inkml+xml"/>
  <Override PartName="/ppt/ink/ink13.xml" ContentType="application/inkml+xml"/>
  <Override PartName="/ppt/ink/ink14.xml" ContentType="application/inkml+xml"/>
  <Override PartName="/ppt/ink/ink15.xml" ContentType="application/inkml+xml"/>
  <Override PartName="/ppt/notesSlides/notesSlide9.xml" ContentType="application/vnd.openxmlformats-officedocument.presentationml.notesSlide+xml"/>
  <Override PartName="/ppt/ink/ink16.xml" ContentType="application/inkml+xml"/>
  <Override PartName="/ppt/ink/ink17.xml" ContentType="application/inkml+xml"/>
  <Override PartName="/ppt/ink/ink18.xml" ContentType="application/inkml+xml"/>
  <Override PartName="/ppt/ink/ink19.xml" ContentType="application/inkml+xml"/>
  <Override PartName="/ppt/notesSlides/notesSlide10.xml" ContentType="application/vnd.openxmlformats-officedocument.presentationml.notesSlide+xml"/>
  <Override PartName="/ppt/ink/ink20.xml" ContentType="application/inkml+xml"/>
  <Override PartName="/ppt/ink/ink21.xml" ContentType="application/inkml+xml"/>
  <Override PartName="/ppt/ink/ink22.xml" ContentType="application/inkml+xml"/>
  <Override PartName="/ppt/ink/ink23.xml" ContentType="application/inkml+xml"/>
  <Override PartName="/ppt/notesSlides/notesSlide11.xml" ContentType="application/vnd.openxmlformats-officedocument.presentationml.notesSlide+xml"/>
  <Override PartName="/ppt/ink/ink24.xml" ContentType="application/inkml+xml"/>
  <Override PartName="/ppt/ink/ink25.xml" ContentType="application/inkml+xml"/>
  <Override PartName="/ppt/ink/ink26.xml" ContentType="application/inkml+xml"/>
  <Override PartName="/ppt/ink/ink27.xml" ContentType="application/inkml+xml"/>
  <Override PartName="/ppt/notesSlides/notesSlide12.xml" ContentType="application/vnd.openxmlformats-officedocument.presentationml.notesSlide+xml"/>
  <Override PartName="/ppt/ink/ink28.xml" ContentType="application/inkml+xml"/>
  <Override PartName="/ppt/ink/ink29.xml" ContentType="application/inkml+xml"/>
  <Override PartName="/ppt/ink/ink30.xml" ContentType="application/inkml+xml"/>
  <Override PartName="/ppt/ink/ink31.xml" ContentType="application/inkml+xml"/>
  <Override PartName="/ppt/notesSlides/notesSlide13.xml" ContentType="application/vnd.openxmlformats-officedocument.presentationml.notesSlide+xml"/>
  <Override PartName="/ppt/ink/ink32.xml" ContentType="application/inkml+xml"/>
  <Override PartName="/ppt/ink/ink33.xml" ContentType="application/inkml+xml"/>
  <Override PartName="/ppt/ink/ink34.xml" ContentType="application/inkml+xml"/>
  <Override PartName="/ppt/ink/ink35.xml" ContentType="application/inkml+xml"/>
  <Override PartName="/ppt/notesSlides/notesSlide14.xml" ContentType="application/vnd.openxmlformats-officedocument.presentationml.notesSlide+xml"/>
  <Override PartName="/ppt/ink/ink36.xml" ContentType="application/inkml+xml"/>
  <Override PartName="/ppt/ink/ink37.xml" ContentType="application/inkml+xml"/>
  <Override PartName="/ppt/ink/ink38.xml" ContentType="application/inkml+xml"/>
  <Override PartName="/ppt/ink/ink39.xml" ContentType="application/inkml+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ink/ink40.xml" ContentType="application/inkml+xml"/>
  <Override PartName="/ppt/ink/ink41.xml" ContentType="application/inkml+xml"/>
  <Override PartName="/ppt/ink/ink42.xml" ContentType="application/inkml+xml"/>
  <Override PartName="/ppt/ink/ink43.xml" ContentType="application/inkml+xml"/>
  <Override PartName="/ppt/notesSlides/notesSlide25.xml" ContentType="application/vnd.openxmlformats-officedocument.presentationml.notesSlide+xml"/>
  <Override PartName="/ppt/ink/ink44.xml" ContentType="application/inkml+xml"/>
  <Override PartName="/ppt/ink/ink45.xml" ContentType="application/inkml+xml"/>
  <Override PartName="/ppt/ink/ink46.xml" ContentType="application/inkml+xml"/>
  <Override PartName="/ppt/ink/ink47.xml" ContentType="application/inkml+xml"/>
  <Override PartName="/ppt/notesSlides/notesSlide26.xml" ContentType="application/vnd.openxmlformats-officedocument.presentationml.notesSlide+xml"/>
  <Override PartName="/ppt/ink/ink48.xml" ContentType="application/inkml+xml"/>
  <Override PartName="/ppt/ink/ink49.xml" ContentType="application/inkml+xml"/>
  <Override PartName="/ppt/ink/ink50.xml" ContentType="application/inkml+xml"/>
  <Override PartName="/ppt/ink/ink51.xml" ContentType="application/inkml+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ink/ink52.xml" ContentType="application/inkml+xml"/>
  <Override PartName="/ppt/ink/ink53.xml" ContentType="application/inkml+xml"/>
  <Override PartName="/ppt/ink/ink54.xml" ContentType="application/inkml+xml"/>
  <Override PartName="/ppt/ink/ink55.xml" ContentType="application/inkml+xml"/>
  <Override PartName="/ppt/notesSlides/notesSlide29.xml" ContentType="application/vnd.openxmlformats-officedocument.presentationml.notesSlide+xml"/>
  <Override PartName="/ppt/ink/ink56.xml" ContentType="application/inkml+xml"/>
  <Override PartName="/ppt/ink/ink57.xml" ContentType="application/inkml+xml"/>
  <Override PartName="/ppt/ink/ink58.xml" ContentType="application/inkml+xml"/>
  <Override PartName="/ppt/ink/ink59.xml" ContentType="application/inkml+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ink/ink60.xml" ContentType="application/inkml+xml"/>
  <Override PartName="/ppt/ink/ink61.xml" ContentType="application/inkml+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6" r:id="rId1"/>
    <p:sldMasterId id="2147483678" r:id="rId2"/>
  </p:sldMasterIdLst>
  <p:notesMasterIdLst>
    <p:notesMasterId r:id="rId38"/>
  </p:notesMasterIdLst>
  <p:sldIdLst>
    <p:sldId id="256" r:id="rId3"/>
    <p:sldId id="329" r:id="rId4"/>
    <p:sldId id="303" r:id="rId5"/>
    <p:sldId id="257" r:id="rId6"/>
    <p:sldId id="380" r:id="rId7"/>
    <p:sldId id="356" r:id="rId8"/>
    <p:sldId id="381" r:id="rId9"/>
    <p:sldId id="360" r:id="rId10"/>
    <p:sldId id="361" r:id="rId11"/>
    <p:sldId id="362" r:id="rId12"/>
    <p:sldId id="258" r:id="rId13"/>
    <p:sldId id="357" r:id="rId14"/>
    <p:sldId id="359" r:id="rId15"/>
    <p:sldId id="363" r:id="rId16"/>
    <p:sldId id="364" r:id="rId17"/>
    <p:sldId id="367" r:id="rId18"/>
    <p:sldId id="366" r:id="rId19"/>
    <p:sldId id="368" r:id="rId20"/>
    <p:sldId id="369" r:id="rId21"/>
    <p:sldId id="370" r:id="rId22"/>
    <p:sldId id="382" r:id="rId23"/>
    <p:sldId id="259" r:id="rId24"/>
    <p:sldId id="371" r:id="rId25"/>
    <p:sldId id="374" r:id="rId26"/>
    <p:sldId id="372" r:id="rId27"/>
    <p:sldId id="375" r:id="rId28"/>
    <p:sldId id="376" r:id="rId29"/>
    <p:sldId id="332" r:id="rId30"/>
    <p:sldId id="377" r:id="rId31"/>
    <p:sldId id="378" r:id="rId32"/>
    <p:sldId id="379" r:id="rId33"/>
    <p:sldId id="330" r:id="rId34"/>
    <p:sldId id="344" r:id="rId35"/>
    <p:sldId id="341" r:id="rId36"/>
    <p:sldId id="345" r:id="rId37"/>
  </p:sldIdLst>
  <p:sldSz cx="9144000" cy="5143500" type="screen16x9"/>
  <p:notesSz cx="6858000" cy="9144000"/>
  <p:embeddedFontLst>
    <p:embeddedFont>
      <p:font typeface="Arvo" panose="020B0604020202020204" charset="-94"/>
      <p:regular r:id="rId39"/>
      <p:bold r:id="rId40"/>
      <p:italic r:id="rId41"/>
      <p:boldItalic r:id="rId42"/>
    </p:embeddedFont>
    <p:embeddedFont>
      <p:font typeface="Bodoni" panose="020B0604020202020204" charset="0"/>
      <p:regular r:id="rId43"/>
      <p:bold r:id="rId44"/>
      <p:italic r:id="rId45"/>
      <p:boldItalic r:id="rId46"/>
    </p:embeddedFont>
    <p:embeddedFont>
      <p:font typeface="Cambria Math" panose="02040503050406030204" pitchFamily="18" charset="0"/>
      <p:regular r:id="rId47"/>
    </p:embeddedFont>
    <p:embeddedFont>
      <p:font typeface="Proxima Nova" panose="020B0604020202020204" charset="0"/>
      <p:regular r:id="rId48"/>
      <p:bold r:id="rId49"/>
      <p:italic r:id="rId50"/>
      <p:boldItalic r:id="rId51"/>
    </p:embeddedFont>
    <p:embeddedFont>
      <p:font typeface="Proxima Nova Semibold" panose="020B0604020202020204" charset="0"/>
      <p:regular r:id="rId52"/>
      <p:bold r:id="rId53"/>
      <p:boldItalic r:id="rId54"/>
    </p:embeddedFont>
    <p:embeddedFont>
      <p:font typeface="Ubuntu" panose="020B0604020202020204" charset="0"/>
      <p:regular r:id="rId55"/>
      <p:bold r:id="rId56"/>
      <p:italic r:id="rId57"/>
      <p:boldItalic r:id="rId58"/>
    </p:embeddedFont>
    <p:embeddedFont>
      <p:font typeface="Ubuntu Light" panose="020B0604020202020204" charset="0"/>
      <p:regular r:id="rId59"/>
      <p:bold r:id="rId60"/>
      <p:italic r:id="rId61"/>
      <p:boldItalic r:id="rId6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15:clr>
            <a:srgbClr val="A4A3A4"/>
          </p15:clr>
        </p15:guide>
        <p15:guide id="2" orient="horz" pos="3053">
          <p15:clr>
            <a:srgbClr val="A4A3A4"/>
          </p15:clr>
        </p15:guide>
        <p15:guide id="3" orient="horz" pos="2871">
          <p15:clr>
            <a:srgbClr val="A4A3A4"/>
          </p15:clr>
        </p15:guide>
        <p15:guide id="4"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İBRAHİM BAŞAR YARGICI" initials="İBY" lastIdx="1" clrIdx="0">
    <p:extLst>
      <p:ext uri="{19B8F6BF-5375-455C-9EA6-DF929625EA0E}">
        <p15:presenceInfo xmlns:p15="http://schemas.microsoft.com/office/powerpoint/2012/main" userId="S::ibrahimyargici18@istanbularel.edu.tr::08f1a5e2-1eff-4c80-ae61-e5ef1510ecaf"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8F7FC"/>
    <a:srgbClr val="102D38"/>
    <a:srgbClr val="E6E6E6"/>
    <a:srgbClr val="E8F3F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C132026-29B4-4EAC-9494-84C606D6B3D7}">
  <a:tblStyle styleId="{DC132026-29B4-4EAC-9494-84C606D6B3D7}"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A6F1D111-DF81-4919-B196-2355C11C0685}"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353" autoAdjust="0"/>
    <p:restoredTop sz="94660"/>
  </p:normalViewPr>
  <p:slideViewPr>
    <p:cSldViewPr snapToGrid="0">
      <p:cViewPr>
        <p:scale>
          <a:sx n="150" d="100"/>
          <a:sy n="150" d="100"/>
        </p:scale>
        <p:origin x="2040" y="1008"/>
      </p:cViewPr>
      <p:guideLst>
        <p:guide orient="horz"/>
        <p:guide orient="horz" pos="3053"/>
        <p:guide orient="horz" pos="2871"/>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font" Target="fonts/font4.fntdata"/><Relationship Id="rId47" Type="http://schemas.openxmlformats.org/officeDocument/2006/relationships/font" Target="fonts/font9.fntdata"/><Relationship Id="rId50" Type="http://schemas.openxmlformats.org/officeDocument/2006/relationships/font" Target="fonts/font12.fntdata"/><Relationship Id="rId55" Type="http://schemas.openxmlformats.org/officeDocument/2006/relationships/font" Target="fonts/font17.fntdata"/><Relationship Id="rId63" Type="http://schemas.openxmlformats.org/officeDocument/2006/relationships/commentAuthors" Target="commentAuthor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font" Target="fonts/font2.fntdata"/><Relationship Id="rId45" Type="http://schemas.openxmlformats.org/officeDocument/2006/relationships/font" Target="fonts/font7.fntdata"/><Relationship Id="rId53" Type="http://schemas.openxmlformats.org/officeDocument/2006/relationships/font" Target="fonts/font15.fntdata"/><Relationship Id="rId58" Type="http://schemas.openxmlformats.org/officeDocument/2006/relationships/font" Target="fonts/font20.fntdata"/><Relationship Id="rId66" Type="http://schemas.openxmlformats.org/officeDocument/2006/relationships/theme" Target="theme/theme1.xml"/><Relationship Id="rId5" Type="http://schemas.openxmlformats.org/officeDocument/2006/relationships/slide" Target="slides/slide3.xml"/><Relationship Id="rId61" Type="http://schemas.openxmlformats.org/officeDocument/2006/relationships/font" Target="fonts/font23.fntdata"/><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font" Target="fonts/font5.fntdata"/><Relationship Id="rId48" Type="http://schemas.openxmlformats.org/officeDocument/2006/relationships/font" Target="fonts/font10.fntdata"/><Relationship Id="rId56" Type="http://schemas.openxmlformats.org/officeDocument/2006/relationships/font" Target="fonts/font18.fntdata"/><Relationship Id="rId64"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font" Target="fonts/font13.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notesMaster" Target="notesMasters/notesMaster1.xml"/><Relationship Id="rId46" Type="http://schemas.openxmlformats.org/officeDocument/2006/relationships/font" Target="fonts/font8.fntdata"/><Relationship Id="rId59" Type="http://schemas.openxmlformats.org/officeDocument/2006/relationships/font" Target="fonts/font21.fntdata"/><Relationship Id="rId67"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font" Target="fonts/font3.fntdata"/><Relationship Id="rId54" Type="http://schemas.openxmlformats.org/officeDocument/2006/relationships/font" Target="fonts/font16.fntdata"/><Relationship Id="rId62" Type="http://schemas.openxmlformats.org/officeDocument/2006/relationships/font" Target="fonts/font24.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font" Target="fonts/font11.fntdata"/><Relationship Id="rId57" Type="http://schemas.openxmlformats.org/officeDocument/2006/relationships/font" Target="fonts/font19.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font" Target="fonts/font6.fntdata"/><Relationship Id="rId52" Type="http://schemas.openxmlformats.org/officeDocument/2006/relationships/font" Target="fonts/font14.fntdata"/><Relationship Id="rId60" Type="http://schemas.openxmlformats.org/officeDocument/2006/relationships/font" Target="fonts/font22.fntdata"/><Relationship Id="rId65"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font" Target="fonts/font1.fntdata"/></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10-04T18:19:56.166"/>
    </inkml:context>
    <inkml:brush xml:id="br0">
      <inkml:brushProperty name="width" value="0.3" units="cm"/>
      <inkml:brushProperty name="height" value="0.6" units="cm"/>
      <inkml:brushProperty name="color" value="#F8F8F8"/>
      <inkml:brushProperty name="tip" value="rectangle"/>
      <inkml:brushProperty name="rasterOp" value="maskPen"/>
      <inkml:brushProperty name="ignorePressure" value="1"/>
    </inkml:brush>
  </inkml:definitions>
  <inkml:trace contextRef="#ctx0" brushRef="#br0">36 37,'-2'0,"-1"0,1 0,0 1,-1-1,1 1,0-1,-1 1,1 0,0 0,0 0,0 0,-3 3,4-4,1 0,0 0,0 0,0 0,-1 1,1-1,0 0,0 0,0 0,0 0,0 1,0-1,-1 0,1 0,0 0,0 0,0 1,0-1,0 0,0 0,0 1,0-1,0 0,0 0,0 0,0 1,0-1,0 0,0 0,0 0,0 1,0-1,0 0,0 0,0 0,1 1,-1-1,0 0,0 0,0 0,0 1,0-1,1 0,20 5,36-5,-1-3,1-3,67-14,-57 8,132-7,519 21,-684-2</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04T18:20:01.615"/>
    </inkml:context>
    <inkml:brush xml:id="br0">
      <inkml:brushProperty name="width" value="0.35" units="cm"/>
      <inkml:brushProperty name="height" value="0.35" units="cm"/>
      <inkml:brushProperty name="color" value="#FFFFFF"/>
    </inkml:brush>
  </inkml:definitions>
  <inkml:trace contextRef="#ctx0" brushRef="#br0">481 104 24575,'0'5'0,"0"-1"0,0 0 0,0 1 0,1-1 0,-1 0 0,1 0 0,0 1 0,0-1 0,1 0 0,-1 0 0,4 7 0,-3-10 0,0 1 0,0 0 0,-1-1 0,1 1 0,0-1 0,0 0 0,0 0 0,1 0 0,-1 0 0,0 0 0,0 0 0,1 0 0,-1-1 0,0 1 0,1-1 0,-1 1 0,0-1 0,1 0 0,-1 0 0,1 0 0,-1-1 0,0 1 0,5-1 0,28-6 0,0 0 0,55-22 0,-10 4 0,40-6 0,1 4 0,1 6 0,1 6 0,179 0 0,-236 18 0,0 3 0,-1 3 0,-1 3 0,91 29 0,-147-39 0,0 0 0,-1 1 0,1 0 0,-1 0 0,0 1 0,0 0 0,0 1 0,-1-1 0,1 1 0,-1 0 0,0 1 0,9 10 0,-12-11 0,0 0 0,0 1 0,-1-1 0,1 1 0,-1-1 0,0 1 0,-1 0 0,1 0 0,-1 0 0,-1 0 0,1 0 0,-1 0 0,0 0 0,0 0 0,0 0 0,-1 0 0,-2 8 0,2-9 0,0-1 0,-1 1 0,1-1 0,-1 1 0,0-1 0,0 0 0,0 1 0,-1-1 0,1 0 0,-1-1 0,0 1 0,0 0 0,-1-1 0,1 0 0,-1 1 0,1-2 0,-1 1 0,0 0 0,0-1 0,-6 3 0,-7 2 0,0-1 0,0-1 0,0 0 0,-22 2 0,2 1 0,-39 6 0,0-3 0,-92 1 0,-159-13 0,129-2 0,-603 3 0,791 0 0,1 1 0,-1 0 0,1 1 0,-1 0 0,1 1 0,-11 4 0,-10 3 0,24-9 0,0-1 0,0 0 0,0 0 0,0 0 0,0-1 0,0 0 0,0 0 0,1-1 0,-1 1 0,0-1 0,1 0 0,-1-1 0,-8-4 0,10 5 0,-1 0 0,1-1 0,0 1 0,0-1 0,0 0 0,0 0 0,0 0 0,1-1 0,-1 1 0,1-1 0,0 0 0,0 0 0,0 0 0,1 0 0,0 0 0,-3-7 0,5 8 0,0 1 0,0 0 0,0-1 0,0 1 0,1 0 0,-1-1 0,1 1 0,0 0 0,0-1 0,0 1 0,0 0 0,0 0 0,0 0 0,0 0 0,1 0 0,-1 0 0,1 0 0,0 0 0,-1 1 0,1-1 0,2-1 0,48-32 0,-40 27 0,16-7 0,1 1 0,1 1 0,58-16 0,-27 10 0,-36 12 0,-1 2 0,1 0 0,1 2 0,24 0 0,72 2 0,-110 1 0,-69-1 0,35-1 0,1 2 0,-1 0 0,0 1 0,1 1 0,-23 5 0,41-6 0,1 0 0,-1 0 0,0 0 0,1 0 0,-1 1 0,1-1 0,-1 1 0,1-1 0,0 1 0,-3 3 0,5-5 0,-1 0 0,1 0 0,0 1 0,0-1 0,0 0 0,-1 1 0,1-1 0,0 0 0,0 1 0,0-1 0,0 0 0,0 1 0,0-1 0,0 0 0,0 1 0,0-1 0,0 0 0,0 1 0,0-1 0,0 0 0,0 1 0,0-1 0,0 0 0,0 1 0,0-1 0,0 0 0,0 1 0,1-1 0,-1 0 0,0 1 0,0-1 0,1 1 0,20 8 0,19-2 0,0-3 0,1-1 0,-1-2 0,56-5 0,-19 1 0,369-17-91,452 5-4733,-667 27 3171,-4-9 7319,-295 41-4764,44-31-902,-1-1 0,0-2 0,-1 0 0,-31 6 0,-112 18 0,109-23 0,-271 38 0,136-23 0,181-23 0,-1 1 0,1-1 0,-1 2 0,1 0 0,1 1 0,-1 1 0,1 0 0,0 0 0,0 1 0,1 1 0,0 0 0,1 1 0,0 0 0,1 1 0,-16 19 0,14-5-1365</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05T11:49:36.469"/>
    </inkml:context>
    <inkml:brush xml:id="br0">
      <inkml:brushProperty name="width" value="0.35" units="cm"/>
      <inkml:brushProperty name="height" value="0.35" units="cm"/>
      <inkml:brushProperty name="color" value="#FFFFFF"/>
    </inkml:brush>
  </inkml:definitions>
  <inkml:trace contextRef="#ctx0" brushRef="#br0">1089 1 24575,'-1'24'0,"-2"-1"0,-1 1 0,-13 42 0,-1 9 0,-1 112 0,11-88 0,2 215 0,8-180 0,0-102 0,7 45 0,0-10 0,-2-4 0,-1-16 0,-1 48 0,-4-3 0,-3 77 0,1-165 0,1-1 0,-1 1 0,0-1 0,0 1 0,-1-1 0,1 0 0,-1 1 0,0-1 0,1 0 0,-1 0 0,-1 0 0,1 0 0,0-1 0,-1 1 0,1 0 0,-1-1 0,0 0 0,0 0 0,0 0 0,0 0 0,0 0 0,0 0 0,-1-1 0,1 0 0,0 1 0,-1-1 0,1-1 0,-1 1 0,-5 0 0,-14 2 0,1-1 0,-1 0 0,-37-4 0,33 1 0,-545-1 0,568 2 0,0 0 0,0-1 0,0 1 0,0-1 0,0 0 0,0 0 0,1 0 0,-1 0 0,0-1 0,1 1 0,-1-1 0,1 0 0,-1 0 0,1-1 0,0 1 0,-4-4 0,3 1 0,-1 0 0,1 0 0,0-1 0,1 1 0,-1-1 0,1 0 0,0 0 0,-4-12 0,0-9 0,1 0 0,2-1 0,-3-48 0,5 52 0,-12-133 0,-11-201 0,22 311 0,-2 0 0,-3 1 0,-18-67 0,1 10 0,19 58 0,2-1 0,1 0 0,7-72 0,-1 17 0,-4 97 0,1 0 0,0 0 0,0-1 0,1 1 0,-1 0 0,1 0 0,0 0 0,0 1 0,0-1 0,1 0 0,-1 0 0,1 0 0,3-4 0,-3 6 0,0 0 0,1 0 0,-1 0 0,1 1 0,-1-1 0,1 1 0,0 0 0,-1 0 0,1 0 0,0 0 0,0 0 0,0 1 0,0-1 0,0 1 0,0 0 0,-1 0 0,1 0 0,0 0 0,4 1 0,-6-1 0,42 2 0,0-1 0,-1-2 0,1-2 0,44-9 0,-39 4 0,0 3 0,1 1 0,66 5 0,56-4 0,-151 0 0,3 2 0,-22 2 0,-1-1 0,1 1 0,-1 0 0,0 0 0,1 0 0,-1 0 0,0 0 0,0 0 0,0 0 0,1 0 0,-1 0 0,0 0 0,0 0 0,0 0 0,-1 0 0,1 0 0,0 0 0,0 0 0,0 0 0,-1 0 0,1-1 0,0 1 0,-1 0 0,1 0 0,-1 0 0,-1 1 0,-6 20 0,-2-1 0,-1 0 0,-1-1 0,-1 0 0,0-1 0,-1-1 0,-18 19 0,22-27 0,-1 0 0,1-1 0,-2 0 0,1 0 0,-1-1 0,0-1 0,-1 0 0,0-1 0,0 0 0,0-1 0,-1 0 0,-25 4 0,-13 1 0,-79 27 0,-17 3 0,141-38 0,3-1 0,-1 1 0,0-1 0,1 0 0,-1 0 0,0-1 0,0 0 0,0 1 0,1-2 0,-1 1 0,0 0 0,0-1 0,-8-2 0,13 2 0,-1 1 0,1-1 0,0 1 0,0-1 0,0 0 0,0 1 0,-1-1 0,1 1 0,0-1 0,0 1 0,0-1 0,0 1 0,0-1 0,1 1 0,-1-1 0,0 0 0,0 1 0,0-1 0,0 1 0,1-1 0,-1 1 0,0-1 0,0 1 0,1-1 0,-1 1 0,0-1 0,1 1 0,-1 0 0,0-1 0,1 1 0,-1 0 0,1-1 0,-1 1 0,1 0 0,-1-1 0,1 1 0,0 0 0,25-17 0,-21 14 0,58-37 0,-18 10 0,73-35 0,-78 47 0,-19 6 0,0 2 0,1 1 0,0 0 0,0 2 0,1 0 0,0 2 0,0 0 0,29-1 0,-50 6 0,-1 0 0,1 0 0,0 0 0,0 0 0,-1 1 0,1-1 0,0 1 0,0-1 0,-1 1 0,1 0 0,-1-1 0,1 1 0,0 0 0,-1 0 0,0 0 0,1 0 0,-1 0 0,1 1 0,-1-1 0,0 0 0,0 1 0,0-1 0,1 2 0,0 1 0,0-1 0,-1 1 0,0 0 0,0 0 0,0 0 0,0-1 0,-1 1 0,1 0 0,-1 0 0,0 5 0,-2 6 0,1-1 0,-2 1 0,0-1 0,-9 25 0,4-20 0,-2-2 0,0 1 0,-1-1 0,-1-1 0,0 0 0,-1-1 0,-1 0 0,-1-1 0,-16 13 0,5-2 0,-32 36 0,55-57 0,0 1 0,0-1 0,0 1 0,1-1 0,0 1 0,0 0 0,0 0 0,0-1 0,1 2 0,0-1 0,0 0 0,0 6 0,1-11 0,0 1 0,0 0 0,0 0 0,0 0 0,0 0 0,0-1 0,0 1 0,0 0 0,1 0 0,-1-1 0,0 1 0,1 0 0,-1 0 0,0-1 0,1 1 0,-1 0 0,1-1 0,-1 1 0,1 0 0,-1-1 0,1 1 0,0-1 0,-1 1 0,1-1 0,0 1 0,-1-1 0,1 0 0,1 1 0,0-1 0,1 0 0,-1 0 0,0 0 0,1 0 0,-1 0 0,1-1 0,-1 1 0,0-1 0,1 0 0,-1 0 0,0 0 0,0 0 0,0 0 0,0 0 0,3-2 0,26-19 0,0-2 0,-1-2 0,-2 0 0,40-48 0,-27 30 0,-2 1 0,-19 20 0,0 1 0,1 1 0,26-19 0,-38 38 0,-11 14 0,-11 17 0,-102 140 0,-13 23 0,77-105 0,-4-2 0,-77 91 0,153-211 0,28-59 0,6-12 0,-48 95 0,42-76 0,4 2 0,66-80 0,-118 164 0,0-1 0,0 0 0,1 0 0,-1 0 0,1 1 0,-1-1 0,1 1 0,0-1 0,0 1 0,-1 0 0,1 0 0,0 0 0,0 0 0,0 0 0,2-1 0,-3 3 0,-1-1 0,1 1 0,-1-1 0,1 1 0,-1 0 0,1-1 0,-1 1 0,0 0 0,1-1 0,-1 1 0,0 0 0,0 0 0,0-1 0,0 1 0,1 0 0,-1 0 0,0-1 0,0 1 0,0 0 0,-1 0 0,1 0 0,0-1 0,0 1 0,0 0 0,0 0 0,-1 1 0,-23 76 0,22-70 0,-22 59 0,4 1 0,3 1 0,3 1 0,-8 106 0,14-77 0,-2 61 0,13-134 0,3-21 0,15-35 0,-11 15 0,6-11 0,183-262 0,-200 290 0,-51 91 0,41-74 0,1 1 0,1 1 0,1 0 0,-8 31 0,16-49 0,-3 54 0,3-55 0,0-1 0,0 0 0,0 1 0,0-1 0,0 1 0,1-1 0,-1 1 0,1-1 0,-1 1 0,1-1 0,-1 0 0,1 1 0,0-1 0,0 0 0,0 0 0,0 0 0,0 1 0,0-1 0,0 0 0,0 0 0,0 0 0,0 0 0,0-1 0,1 1 0,-1 0 0,0 0 0,1-1 0,-1 1 0,0-1 0,1 1 0,-1-1 0,1 0 0,1 1 0,14-2-53,0 0 0,0-1 0,21-4 0,47-5-1230,-78 10 1201,-1 2 1,1-1 0,-1 1 0,0-1 0,1 2 0,-1-1 0,0 1-1,0 0 1,0 0 0,11 6 0,-1 6-886</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10-04T18:19:56.166"/>
    </inkml:context>
    <inkml:brush xml:id="br0">
      <inkml:brushProperty name="width" value="0.3" units="cm"/>
      <inkml:brushProperty name="height" value="0.6" units="cm"/>
      <inkml:brushProperty name="color" value="#F8F8F8"/>
      <inkml:brushProperty name="tip" value="rectangle"/>
      <inkml:brushProperty name="rasterOp" value="maskPen"/>
      <inkml:brushProperty name="ignorePressure" value="1"/>
    </inkml:brush>
  </inkml:definitions>
  <inkml:trace contextRef="#ctx0" brushRef="#br0">36 37,'-2'0,"-1"0,1 0,0 1,-1-1,1 1,0-1,-1 1,1 0,0 0,0 0,0 0,-3 3,4-4,1 0,0 0,0 0,0 0,-1 1,1-1,0 0,0 0,0 0,0 0,0 1,0-1,-1 0,1 0,0 0,0 0,0 1,0-1,0 0,0 0,0 1,0-1,0 0,0 0,0 0,0 1,0-1,0 0,0 0,0 0,0 1,0-1,0 0,0 0,0 0,1 1,-1-1,0 0,0 0,0 0,0 1,0-1,1 0,20 5,36-5,-1-3,1-3,67-14,-57 8,132-7,519 21,-684-2</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10-04T18:19:56.542"/>
    </inkml:context>
    <inkml:brush xml:id="br0">
      <inkml:brushProperty name="width" value="0.3" units="cm"/>
      <inkml:brushProperty name="height" value="0.6" units="cm"/>
      <inkml:brushProperty name="color" value="#F8F8F8"/>
      <inkml:brushProperty name="tip" value="rectangle"/>
      <inkml:brushProperty name="rasterOp" value="maskPen"/>
      <inkml:brushProperty name="ignorePressure" value="1"/>
    </inkml:brush>
  </inkml:definitions>
  <inkml:trace contextRef="#ctx0" brushRef="#br0">1 1,'0'0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04T18:20:01.615"/>
    </inkml:context>
    <inkml:brush xml:id="br0">
      <inkml:brushProperty name="width" value="0.35" units="cm"/>
      <inkml:brushProperty name="height" value="0.35" units="cm"/>
      <inkml:brushProperty name="color" value="#FFFFFF"/>
    </inkml:brush>
  </inkml:definitions>
  <inkml:trace contextRef="#ctx0" brushRef="#br0">481 104 24575,'0'5'0,"0"-1"0,0 0 0,0 1 0,1-1 0,-1 0 0,1 0 0,0 1 0,0-1 0,1 0 0,-1 0 0,4 7 0,-3-10 0,0 1 0,0 0 0,-1-1 0,1 1 0,0-1 0,0 0 0,0 0 0,1 0 0,-1 0 0,0 0 0,0 0 0,1 0 0,-1-1 0,0 1 0,1-1 0,-1 1 0,0-1 0,1 0 0,-1 0 0,1 0 0,-1-1 0,0 1 0,5-1 0,28-6 0,0 0 0,55-22 0,-10 4 0,40-6 0,1 4 0,1 6 0,1 6 0,179 0 0,-236 18 0,0 3 0,-1 3 0,-1 3 0,91 29 0,-147-39 0,0 0 0,-1 1 0,1 0 0,-1 0 0,0 1 0,0 0 0,0 1 0,-1-1 0,1 1 0,-1 0 0,0 1 0,9 10 0,-12-11 0,0 0 0,0 1 0,-1-1 0,1 1 0,-1-1 0,0 1 0,-1 0 0,1 0 0,-1 0 0,-1 0 0,1 0 0,-1 0 0,0 0 0,0 0 0,0 0 0,-1 0 0,-2 8 0,2-9 0,0-1 0,-1 1 0,1-1 0,-1 1 0,0-1 0,0 0 0,0 1 0,-1-1 0,1 0 0,-1-1 0,0 1 0,0 0 0,-1-1 0,1 0 0,-1 1 0,1-2 0,-1 1 0,0 0 0,0-1 0,-6 3 0,-7 2 0,0-1 0,0-1 0,0 0 0,-22 2 0,2 1 0,-39 6 0,0-3 0,-92 1 0,-159-13 0,129-2 0,-603 3 0,791 0 0,1 1 0,-1 0 0,1 1 0,-1 0 0,1 1 0,-11 4 0,-10 3 0,24-9 0,0-1 0,0 0 0,0 0 0,0 0 0,0-1 0,0 0 0,0 0 0,1-1 0,-1 1 0,0-1 0,1 0 0,-1-1 0,-8-4 0,10 5 0,-1 0 0,1-1 0,0 1 0,0-1 0,0 0 0,0 0 0,0 0 0,1-1 0,-1 1 0,1-1 0,0 0 0,0 0 0,0 0 0,1 0 0,0 0 0,-3-7 0,5 8 0,0 1 0,0 0 0,0-1 0,0 1 0,1 0 0,-1-1 0,1 1 0,0 0 0,0-1 0,0 1 0,0 0 0,0 0 0,0 0 0,0 0 0,1 0 0,-1 0 0,1 0 0,0 0 0,-1 1 0,1-1 0,2-1 0,48-32 0,-40 27 0,16-7 0,1 1 0,1 1 0,58-16 0,-27 10 0,-36 12 0,-1 2 0,1 0 0,1 2 0,24 0 0,72 2 0,-110 1 0,-69-1 0,35-1 0,1 2 0,-1 0 0,0 1 0,1 1 0,-23 5 0,41-6 0,1 0 0,-1 0 0,0 0 0,1 0 0,-1 1 0,1-1 0,-1 1 0,1-1 0,0 1 0,-3 3 0,5-5 0,-1 0 0,1 0 0,0 1 0,0-1 0,0 0 0,-1 1 0,1-1 0,0 0 0,0 1 0,0-1 0,0 0 0,0 1 0,0-1 0,0 0 0,0 1 0,0-1 0,0 0 0,0 1 0,0-1 0,0 0 0,0 1 0,0-1 0,0 0 0,0 1 0,0-1 0,0 0 0,0 1 0,1-1 0,-1 0 0,0 1 0,0-1 0,1 1 0,20 8 0,19-2 0,0-3 0,1-1 0,-1-2 0,56-5 0,-19 1 0,369-17-91,452 5-4733,-667 27 3171,-4-9 7319,-295 41-4764,44-31-902,-1-1 0,0-2 0,-1 0 0,-31 6 0,-112 18 0,109-23 0,-271 38 0,136-23 0,181-23 0,-1 1 0,1-1 0,-1 2 0,1 0 0,1 1 0,-1 1 0,1 0 0,0 0 0,0 1 0,1 1 0,0 0 0,1 1 0,0 0 0,1 1 0,-16 19 0,14-5-1365</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05T11:49:36.469"/>
    </inkml:context>
    <inkml:brush xml:id="br0">
      <inkml:brushProperty name="width" value="0.35" units="cm"/>
      <inkml:brushProperty name="height" value="0.35" units="cm"/>
      <inkml:brushProperty name="color" value="#FFFFFF"/>
    </inkml:brush>
  </inkml:definitions>
  <inkml:trace contextRef="#ctx0" brushRef="#br0">1089 1 24575,'-1'24'0,"-2"-1"0,-1 1 0,-13 42 0,-1 9 0,-1 112 0,11-88 0,2 215 0,8-180 0,0-102 0,7 45 0,0-10 0,-2-4 0,-1-16 0,-1 48 0,-4-3 0,-3 77 0,1-165 0,1-1 0,-1 1 0,0-1 0,0 1 0,-1-1 0,1 0 0,-1 1 0,0-1 0,1 0 0,-1 0 0,-1 0 0,1 0 0,0-1 0,-1 1 0,1 0 0,-1-1 0,0 0 0,0 0 0,0 0 0,0 0 0,0 0 0,0 0 0,-1-1 0,1 0 0,0 1 0,-1-1 0,1-1 0,-1 1 0,-5 0 0,-14 2 0,1-1 0,-1 0 0,-37-4 0,33 1 0,-545-1 0,568 2 0,0 0 0,0-1 0,0 1 0,0-1 0,0 0 0,0 0 0,1 0 0,-1 0 0,0-1 0,1 1 0,-1-1 0,1 0 0,-1 0 0,1-1 0,0 1 0,-4-4 0,3 1 0,-1 0 0,1 0 0,0-1 0,1 1 0,-1-1 0,1 0 0,0 0 0,-4-12 0,0-9 0,1 0 0,2-1 0,-3-48 0,5 52 0,-12-133 0,-11-201 0,22 311 0,-2 0 0,-3 1 0,-18-67 0,1 10 0,19 58 0,2-1 0,1 0 0,7-72 0,-1 17 0,-4 97 0,1 0 0,0 0 0,0-1 0,1 1 0,-1 0 0,1 0 0,0 0 0,0 1 0,0-1 0,1 0 0,-1 0 0,1 0 0,3-4 0,-3 6 0,0 0 0,1 0 0,-1 0 0,1 1 0,-1-1 0,1 1 0,0 0 0,-1 0 0,1 0 0,0 0 0,0 0 0,0 1 0,0-1 0,0 1 0,0 0 0,-1 0 0,1 0 0,0 0 0,4 1 0,-6-1 0,42 2 0,0-1 0,-1-2 0,1-2 0,44-9 0,-39 4 0,0 3 0,1 1 0,66 5 0,56-4 0,-151 0 0,3 2 0,-22 2 0,-1-1 0,1 1 0,-1 0 0,0 0 0,1 0 0,-1 0 0,0 0 0,0 0 0,0 0 0,1 0 0,-1 0 0,0 0 0,0 0 0,0 0 0,-1 0 0,1 0 0,0 0 0,0 0 0,0 0 0,-1 0 0,1-1 0,0 1 0,-1 0 0,1 0 0,-1 0 0,-1 1 0,-6 20 0,-2-1 0,-1 0 0,-1-1 0,-1 0 0,0-1 0,-1-1 0,-18 19 0,22-27 0,-1 0 0,1-1 0,-2 0 0,1 0 0,-1-1 0,0-1 0,-1 0 0,0-1 0,0 0 0,0-1 0,-1 0 0,-25 4 0,-13 1 0,-79 27 0,-17 3 0,141-38 0,3-1 0,-1 1 0,0-1 0,1 0 0,-1 0 0,0-1 0,0 0 0,0 1 0,1-2 0,-1 1 0,0 0 0,0-1 0,-8-2 0,13 2 0,-1 1 0,1-1 0,0 1 0,0-1 0,0 0 0,0 1 0,-1-1 0,1 1 0,0-1 0,0 1 0,0-1 0,0 1 0,0-1 0,1 1 0,-1-1 0,0 0 0,0 1 0,0-1 0,0 1 0,1-1 0,-1 1 0,0-1 0,0 1 0,1-1 0,-1 1 0,0-1 0,1 1 0,-1 0 0,0-1 0,1 1 0,-1 0 0,1-1 0,-1 1 0,1 0 0,-1-1 0,1 1 0,0 0 0,25-17 0,-21 14 0,58-37 0,-18 10 0,73-35 0,-78 47 0,-19 6 0,0 2 0,1 1 0,0 0 0,0 2 0,1 0 0,0 2 0,0 0 0,29-1 0,-50 6 0,-1 0 0,1 0 0,0 0 0,0 0 0,-1 1 0,1-1 0,0 1 0,0-1 0,-1 1 0,1 0 0,-1-1 0,1 1 0,0 0 0,-1 0 0,0 0 0,1 0 0,-1 0 0,1 1 0,-1-1 0,0 0 0,0 1 0,0-1 0,1 2 0,0 1 0,0-1 0,-1 1 0,0 0 0,0 0 0,0 0 0,0-1 0,-1 1 0,1 0 0,-1 0 0,0 5 0,-2 6 0,1-1 0,-2 1 0,0-1 0,-9 25 0,4-20 0,-2-2 0,0 1 0,-1-1 0,-1-1 0,0 0 0,-1-1 0,-1 0 0,-1-1 0,-16 13 0,5-2 0,-32 36 0,55-57 0,0 1 0,0-1 0,0 1 0,1-1 0,0 1 0,0 0 0,0 0 0,0-1 0,1 2 0,0-1 0,0 0 0,0 6 0,1-11 0,0 1 0,0 0 0,0 0 0,0 0 0,0 0 0,0-1 0,0 1 0,0 0 0,1 0 0,-1-1 0,0 1 0,1 0 0,-1 0 0,0-1 0,1 1 0,-1 0 0,1-1 0,-1 1 0,1 0 0,-1-1 0,1 1 0,0-1 0,-1 1 0,1-1 0,0 1 0,-1-1 0,1 0 0,1 1 0,0-1 0,1 0 0,-1 0 0,0 0 0,1 0 0,-1 0 0,1-1 0,-1 1 0,0-1 0,1 0 0,-1 0 0,0 0 0,0 0 0,0 0 0,0 0 0,3-2 0,26-19 0,0-2 0,-1-2 0,-2 0 0,40-48 0,-27 30 0,-2 1 0,-19 20 0,0 1 0,1 1 0,26-19 0,-38 38 0,-11 14 0,-11 17 0,-102 140 0,-13 23 0,77-105 0,-4-2 0,-77 91 0,153-211 0,28-59 0,6-12 0,-48 95 0,42-76 0,4 2 0,66-80 0,-118 164 0,0-1 0,0 0 0,1 0 0,-1 0 0,1 1 0,-1-1 0,1 1 0,0-1 0,0 1 0,-1 0 0,1 0 0,0 0 0,0 0 0,0 0 0,2-1 0,-3 3 0,-1-1 0,1 1 0,-1-1 0,1 1 0,-1 0 0,1-1 0,-1 1 0,0 0 0,1-1 0,-1 1 0,0 0 0,0 0 0,0-1 0,0 1 0,1 0 0,-1 0 0,0-1 0,0 1 0,0 0 0,-1 0 0,1 0 0,0-1 0,0 1 0,0 0 0,0 0 0,-1 1 0,-23 76 0,22-70 0,-22 59 0,4 1 0,3 1 0,3 1 0,-8 106 0,14-77 0,-2 61 0,13-134 0,3-21 0,15-35 0,-11 15 0,6-11 0,183-262 0,-200 290 0,-51 91 0,41-74 0,1 1 0,1 1 0,1 0 0,-8 31 0,16-49 0,-3 54 0,3-55 0,0-1 0,0 0 0,0 1 0,0-1 0,0 1 0,1-1 0,-1 1 0,1-1 0,-1 1 0,1-1 0,-1 0 0,1 1 0,0-1 0,0 0 0,0 0 0,0 0 0,0 1 0,0-1 0,0 0 0,0 0 0,0 0 0,0 0 0,0-1 0,1 1 0,-1 0 0,0 0 0,1-1 0,-1 1 0,0-1 0,1 1 0,-1-1 0,1 0 0,1 1 0,14-2-53,0 0 0,0-1 0,21-4 0,47-5-1230,-78 10 1201,-1 2 1,1-1 0,-1 1 0,0-1 0,1 2 0,-1-1 0,0 1-1,0 0 1,0 0 0,11 6 0,-1 6-886</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10-04T18:19:56.166"/>
    </inkml:context>
    <inkml:brush xml:id="br0">
      <inkml:brushProperty name="width" value="0.3" units="cm"/>
      <inkml:brushProperty name="height" value="0.6" units="cm"/>
      <inkml:brushProperty name="color" value="#F8F8F8"/>
      <inkml:brushProperty name="tip" value="rectangle"/>
      <inkml:brushProperty name="rasterOp" value="maskPen"/>
      <inkml:brushProperty name="ignorePressure" value="1"/>
    </inkml:brush>
  </inkml:definitions>
  <inkml:trace contextRef="#ctx0" brushRef="#br0">36 37,'-2'0,"-1"0,1 0,0 1,-1-1,1 1,0-1,-1 1,1 0,0 0,0 0,0 0,-3 3,4-4,1 0,0 0,0 0,0 0,-1 1,1-1,0 0,0 0,0 0,0 0,0 1,0-1,-1 0,1 0,0 0,0 0,0 1,0-1,0 0,0 0,0 1,0-1,0 0,0 0,0 0,0 1,0-1,0 0,0 0,0 0,0 1,0-1,0 0,0 0,0 0,1 1,-1-1,0 0,0 0,0 0,0 1,0-1,1 0,20 5,36-5,-1-3,1-3,67-14,-57 8,132-7,519 21,-684-2</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10-04T18:19:56.542"/>
    </inkml:context>
    <inkml:brush xml:id="br0">
      <inkml:brushProperty name="width" value="0.3" units="cm"/>
      <inkml:brushProperty name="height" value="0.6" units="cm"/>
      <inkml:brushProperty name="color" value="#F8F8F8"/>
      <inkml:brushProperty name="tip" value="rectangle"/>
      <inkml:brushProperty name="rasterOp" value="maskPen"/>
      <inkml:brushProperty name="ignorePressure" value="1"/>
    </inkml:brush>
  </inkml:definitions>
  <inkml:trace contextRef="#ctx0" brushRef="#br0">1 1,'0'0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04T18:20:01.615"/>
    </inkml:context>
    <inkml:brush xml:id="br0">
      <inkml:brushProperty name="width" value="0.35" units="cm"/>
      <inkml:brushProperty name="height" value="0.35" units="cm"/>
      <inkml:brushProperty name="color" value="#FFFFFF"/>
    </inkml:brush>
  </inkml:definitions>
  <inkml:trace contextRef="#ctx0" brushRef="#br0">481 104 24575,'0'5'0,"0"-1"0,0 0 0,0 1 0,1-1 0,-1 0 0,1 0 0,0 1 0,0-1 0,1 0 0,-1 0 0,4 7 0,-3-10 0,0 1 0,0 0 0,-1-1 0,1 1 0,0-1 0,0 0 0,0 0 0,1 0 0,-1 0 0,0 0 0,0 0 0,1 0 0,-1-1 0,0 1 0,1-1 0,-1 1 0,0-1 0,1 0 0,-1 0 0,1 0 0,-1-1 0,0 1 0,5-1 0,28-6 0,0 0 0,55-22 0,-10 4 0,40-6 0,1 4 0,1 6 0,1 6 0,179 0 0,-236 18 0,0 3 0,-1 3 0,-1 3 0,91 29 0,-147-39 0,0 0 0,-1 1 0,1 0 0,-1 0 0,0 1 0,0 0 0,0 1 0,-1-1 0,1 1 0,-1 0 0,0 1 0,9 10 0,-12-11 0,0 0 0,0 1 0,-1-1 0,1 1 0,-1-1 0,0 1 0,-1 0 0,1 0 0,-1 0 0,-1 0 0,1 0 0,-1 0 0,0 0 0,0 0 0,0 0 0,-1 0 0,-2 8 0,2-9 0,0-1 0,-1 1 0,1-1 0,-1 1 0,0-1 0,0 0 0,0 1 0,-1-1 0,1 0 0,-1-1 0,0 1 0,0 0 0,-1-1 0,1 0 0,-1 1 0,1-2 0,-1 1 0,0 0 0,0-1 0,-6 3 0,-7 2 0,0-1 0,0-1 0,0 0 0,-22 2 0,2 1 0,-39 6 0,0-3 0,-92 1 0,-159-13 0,129-2 0,-603 3 0,791 0 0,1 1 0,-1 0 0,1 1 0,-1 0 0,1 1 0,-11 4 0,-10 3 0,24-9 0,0-1 0,0 0 0,0 0 0,0 0 0,0-1 0,0 0 0,0 0 0,1-1 0,-1 1 0,0-1 0,1 0 0,-1-1 0,-8-4 0,10 5 0,-1 0 0,1-1 0,0 1 0,0-1 0,0 0 0,0 0 0,0 0 0,1-1 0,-1 1 0,1-1 0,0 0 0,0 0 0,0 0 0,1 0 0,0 0 0,-3-7 0,5 8 0,0 1 0,0 0 0,0-1 0,0 1 0,1 0 0,-1-1 0,1 1 0,0 0 0,0-1 0,0 1 0,0 0 0,0 0 0,0 0 0,0 0 0,1 0 0,-1 0 0,1 0 0,0 0 0,-1 1 0,1-1 0,2-1 0,48-32 0,-40 27 0,16-7 0,1 1 0,1 1 0,58-16 0,-27 10 0,-36 12 0,-1 2 0,1 0 0,1 2 0,24 0 0,72 2 0,-110 1 0,-69-1 0,35-1 0,1 2 0,-1 0 0,0 1 0,1 1 0,-23 5 0,41-6 0,1 0 0,-1 0 0,0 0 0,1 0 0,-1 1 0,1-1 0,-1 1 0,1-1 0,0 1 0,-3 3 0,5-5 0,-1 0 0,1 0 0,0 1 0,0-1 0,0 0 0,-1 1 0,1-1 0,0 0 0,0 1 0,0-1 0,0 0 0,0 1 0,0-1 0,0 0 0,0 1 0,0-1 0,0 0 0,0 1 0,0-1 0,0 0 0,0 1 0,0-1 0,0 0 0,0 1 0,0-1 0,0 0 0,0 1 0,1-1 0,-1 0 0,0 1 0,0-1 0,1 1 0,20 8 0,19-2 0,0-3 0,1-1 0,-1-2 0,56-5 0,-19 1 0,369-17-91,452 5-4733,-667 27 3171,-4-9 7319,-295 41-4764,44-31-902,-1-1 0,0-2 0,-1 0 0,-31 6 0,-112 18 0,109-23 0,-271 38 0,136-23 0,181-23 0,-1 1 0,1-1 0,-1 2 0,1 0 0,1 1 0,-1 1 0,1 0 0,0 0 0,0 1 0,1 1 0,0 0 0,1 1 0,0 0 0,1 1 0,-16 19 0,14-5-1365</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05T11:49:36.469"/>
    </inkml:context>
    <inkml:brush xml:id="br0">
      <inkml:brushProperty name="width" value="0.35" units="cm"/>
      <inkml:brushProperty name="height" value="0.35" units="cm"/>
      <inkml:brushProperty name="color" value="#FFFFFF"/>
    </inkml:brush>
  </inkml:definitions>
  <inkml:trace contextRef="#ctx0" brushRef="#br0">1089 1 24575,'-1'24'0,"-2"-1"0,-1 1 0,-13 42 0,-1 9 0,-1 112 0,11-88 0,2 215 0,8-180 0,0-102 0,7 45 0,0-10 0,-2-4 0,-1-16 0,-1 48 0,-4-3 0,-3 77 0,1-165 0,1-1 0,-1 1 0,0-1 0,0 1 0,-1-1 0,1 0 0,-1 1 0,0-1 0,1 0 0,-1 0 0,-1 0 0,1 0 0,0-1 0,-1 1 0,1 0 0,-1-1 0,0 0 0,0 0 0,0 0 0,0 0 0,0 0 0,0 0 0,-1-1 0,1 0 0,0 1 0,-1-1 0,1-1 0,-1 1 0,-5 0 0,-14 2 0,1-1 0,-1 0 0,-37-4 0,33 1 0,-545-1 0,568 2 0,0 0 0,0-1 0,0 1 0,0-1 0,0 0 0,0 0 0,1 0 0,-1 0 0,0-1 0,1 1 0,-1-1 0,1 0 0,-1 0 0,1-1 0,0 1 0,-4-4 0,3 1 0,-1 0 0,1 0 0,0-1 0,1 1 0,-1-1 0,1 0 0,0 0 0,-4-12 0,0-9 0,1 0 0,2-1 0,-3-48 0,5 52 0,-12-133 0,-11-201 0,22 311 0,-2 0 0,-3 1 0,-18-67 0,1 10 0,19 58 0,2-1 0,1 0 0,7-72 0,-1 17 0,-4 97 0,1 0 0,0 0 0,0-1 0,1 1 0,-1 0 0,1 0 0,0 0 0,0 1 0,0-1 0,1 0 0,-1 0 0,1 0 0,3-4 0,-3 6 0,0 0 0,1 0 0,-1 0 0,1 1 0,-1-1 0,1 1 0,0 0 0,-1 0 0,1 0 0,0 0 0,0 0 0,0 1 0,0-1 0,0 1 0,0 0 0,-1 0 0,1 0 0,0 0 0,4 1 0,-6-1 0,42 2 0,0-1 0,-1-2 0,1-2 0,44-9 0,-39 4 0,0 3 0,1 1 0,66 5 0,56-4 0,-151 0 0,3 2 0,-22 2 0,-1-1 0,1 1 0,-1 0 0,0 0 0,1 0 0,-1 0 0,0 0 0,0 0 0,0 0 0,1 0 0,-1 0 0,0 0 0,0 0 0,0 0 0,-1 0 0,1 0 0,0 0 0,0 0 0,0 0 0,-1 0 0,1-1 0,0 1 0,-1 0 0,1 0 0,-1 0 0,-1 1 0,-6 20 0,-2-1 0,-1 0 0,-1-1 0,-1 0 0,0-1 0,-1-1 0,-18 19 0,22-27 0,-1 0 0,1-1 0,-2 0 0,1 0 0,-1-1 0,0-1 0,-1 0 0,0-1 0,0 0 0,0-1 0,-1 0 0,-25 4 0,-13 1 0,-79 27 0,-17 3 0,141-38 0,3-1 0,-1 1 0,0-1 0,1 0 0,-1 0 0,0-1 0,0 0 0,0 1 0,1-2 0,-1 1 0,0 0 0,0-1 0,-8-2 0,13 2 0,-1 1 0,1-1 0,0 1 0,0-1 0,0 0 0,0 1 0,-1-1 0,1 1 0,0-1 0,0 1 0,0-1 0,0 1 0,0-1 0,1 1 0,-1-1 0,0 0 0,0 1 0,0-1 0,0 1 0,1-1 0,-1 1 0,0-1 0,0 1 0,1-1 0,-1 1 0,0-1 0,1 1 0,-1 0 0,0-1 0,1 1 0,-1 0 0,1-1 0,-1 1 0,1 0 0,-1-1 0,1 1 0,0 0 0,25-17 0,-21 14 0,58-37 0,-18 10 0,73-35 0,-78 47 0,-19 6 0,0 2 0,1 1 0,0 0 0,0 2 0,1 0 0,0 2 0,0 0 0,29-1 0,-50 6 0,-1 0 0,1 0 0,0 0 0,0 0 0,-1 1 0,1-1 0,0 1 0,0-1 0,-1 1 0,1 0 0,-1-1 0,1 1 0,0 0 0,-1 0 0,0 0 0,1 0 0,-1 0 0,1 1 0,-1-1 0,0 0 0,0 1 0,0-1 0,1 2 0,0 1 0,0-1 0,-1 1 0,0 0 0,0 0 0,0 0 0,0-1 0,-1 1 0,1 0 0,-1 0 0,0 5 0,-2 6 0,1-1 0,-2 1 0,0-1 0,-9 25 0,4-20 0,-2-2 0,0 1 0,-1-1 0,-1-1 0,0 0 0,-1-1 0,-1 0 0,-1-1 0,-16 13 0,5-2 0,-32 36 0,55-57 0,0 1 0,0-1 0,0 1 0,1-1 0,0 1 0,0 0 0,0 0 0,0-1 0,1 2 0,0-1 0,0 0 0,0 6 0,1-11 0,0 1 0,0 0 0,0 0 0,0 0 0,0 0 0,0-1 0,0 1 0,0 0 0,1 0 0,-1-1 0,0 1 0,1 0 0,-1 0 0,0-1 0,1 1 0,-1 0 0,1-1 0,-1 1 0,1 0 0,-1-1 0,1 1 0,0-1 0,-1 1 0,1-1 0,0 1 0,-1-1 0,1 0 0,1 1 0,0-1 0,1 0 0,-1 0 0,0 0 0,1 0 0,-1 0 0,1-1 0,-1 1 0,0-1 0,1 0 0,-1 0 0,0 0 0,0 0 0,0 0 0,0 0 0,3-2 0,26-19 0,0-2 0,-1-2 0,-2 0 0,40-48 0,-27 30 0,-2 1 0,-19 20 0,0 1 0,1 1 0,26-19 0,-38 38 0,-11 14 0,-11 17 0,-102 140 0,-13 23 0,77-105 0,-4-2 0,-77 91 0,153-211 0,28-59 0,6-12 0,-48 95 0,42-76 0,4 2 0,66-80 0,-118 164 0,0-1 0,0 0 0,1 0 0,-1 0 0,1 1 0,-1-1 0,1 1 0,0-1 0,0 1 0,-1 0 0,1 0 0,0 0 0,0 0 0,0 0 0,2-1 0,-3 3 0,-1-1 0,1 1 0,-1-1 0,1 1 0,-1 0 0,1-1 0,-1 1 0,0 0 0,1-1 0,-1 1 0,0 0 0,0 0 0,0-1 0,0 1 0,1 0 0,-1 0 0,0-1 0,0 1 0,0 0 0,-1 0 0,1 0 0,0-1 0,0 1 0,0 0 0,0 0 0,-1 1 0,-23 76 0,22-70 0,-22 59 0,4 1 0,3 1 0,3 1 0,-8 106 0,14-77 0,-2 61 0,13-134 0,3-21 0,15-35 0,-11 15 0,6-11 0,183-262 0,-200 290 0,-51 91 0,41-74 0,1 1 0,1 1 0,1 0 0,-8 31 0,16-49 0,-3 54 0,3-55 0,0-1 0,0 0 0,0 1 0,0-1 0,0 1 0,1-1 0,-1 1 0,1-1 0,-1 1 0,1-1 0,-1 0 0,1 1 0,0-1 0,0 0 0,0 0 0,0 0 0,0 1 0,0-1 0,0 0 0,0 0 0,0 0 0,0 0 0,0-1 0,1 1 0,-1 0 0,0 0 0,1-1 0,-1 1 0,0-1 0,1 1 0,-1-1 0,1 0 0,1 1 0,14-2-53,0 0 0,0-1 0,21-4 0,47-5-1230,-78 10 1201,-1 2 1,1-1 0,-1 1 0,0-1 0,1 2 0,-1-1 0,0 1-1,0 0 1,0 0 0,11 6 0,-1 6-886</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10-04T18:19:56.542"/>
    </inkml:context>
    <inkml:brush xml:id="br0">
      <inkml:brushProperty name="width" value="0.3" units="cm"/>
      <inkml:brushProperty name="height" value="0.6" units="cm"/>
      <inkml:brushProperty name="color" value="#F8F8F8"/>
      <inkml:brushProperty name="tip" value="rectangle"/>
      <inkml:brushProperty name="rasterOp" value="maskPen"/>
      <inkml:brushProperty name="ignorePressure" value="1"/>
    </inkml:brush>
  </inkml:definitions>
  <inkml:trace contextRef="#ctx0" brushRef="#br0">1 1,'0'0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10-04T18:19:56.166"/>
    </inkml:context>
    <inkml:brush xml:id="br0">
      <inkml:brushProperty name="width" value="0.3" units="cm"/>
      <inkml:brushProperty name="height" value="0.6" units="cm"/>
      <inkml:brushProperty name="color" value="#F8F8F8"/>
      <inkml:brushProperty name="tip" value="rectangle"/>
      <inkml:brushProperty name="rasterOp" value="maskPen"/>
      <inkml:brushProperty name="ignorePressure" value="1"/>
    </inkml:brush>
  </inkml:definitions>
  <inkml:trace contextRef="#ctx0" brushRef="#br0">36 37,'-2'0,"-1"0,1 0,0 1,-1-1,1 1,0-1,-1 1,1 0,0 0,0 0,0 0,-3 3,4-4,1 0,0 0,0 0,0 0,-1 1,1-1,0 0,0 0,0 0,0 0,0 1,0-1,-1 0,1 0,0 0,0 0,0 1,0-1,0 0,0 0,0 1,0-1,0 0,0 0,0 0,0 1,0-1,0 0,0 0,0 0,0 1,0-1,0 0,0 0,0 0,1 1,-1-1,0 0,0 0,0 0,0 1,0-1,1 0,20 5,36-5,-1-3,1-3,67-14,-57 8,132-7,519 21,-684-2</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10-04T18:19:56.542"/>
    </inkml:context>
    <inkml:brush xml:id="br0">
      <inkml:brushProperty name="width" value="0.3" units="cm"/>
      <inkml:brushProperty name="height" value="0.6" units="cm"/>
      <inkml:brushProperty name="color" value="#F8F8F8"/>
      <inkml:brushProperty name="tip" value="rectangle"/>
      <inkml:brushProperty name="rasterOp" value="maskPen"/>
      <inkml:brushProperty name="ignorePressure" value="1"/>
    </inkml:brush>
  </inkml:definitions>
  <inkml:trace contextRef="#ctx0" brushRef="#br0">1 1,'0'0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04T18:20:01.615"/>
    </inkml:context>
    <inkml:brush xml:id="br0">
      <inkml:brushProperty name="width" value="0.35" units="cm"/>
      <inkml:brushProperty name="height" value="0.35" units="cm"/>
      <inkml:brushProperty name="color" value="#FFFFFF"/>
    </inkml:brush>
  </inkml:definitions>
  <inkml:trace contextRef="#ctx0" brushRef="#br0">481 104 24575,'0'5'0,"0"-1"0,0 0 0,0 1 0,1-1 0,-1 0 0,1 0 0,0 1 0,0-1 0,1 0 0,-1 0 0,4 7 0,-3-10 0,0 1 0,0 0 0,-1-1 0,1 1 0,0-1 0,0 0 0,0 0 0,1 0 0,-1 0 0,0 0 0,0 0 0,1 0 0,-1-1 0,0 1 0,1-1 0,-1 1 0,0-1 0,1 0 0,-1 0 0,1 0 0,-1-1 0,0 1 0,5-1 0,28-6 0,0 0 0,55-22 0,-10 4 0,40-6 0,1 4 0,1 6 0,1 6 0,179 0 0,-236 18 0,0 3 0,-1 3 0,-1 3 0,91 29 0,-147-39 0,0 0 0,-1 1 0,1 0 0,-1 0 0,0 1 0,0 0 0,0 1 0,-1-1 0,1 1 0,-1 0 0,0 1 0,9 10 0,-12-11 0,0 0 0,0 1 0,-1-1 0,1 1 0,-1-1 0,0 1 0,-1 0 0,1 0 0,-1 0 0,-1 0 0,1 0 0,-1 0 0,0 0 0,0 0 0,0 0 0,-1 0 0,-2 8 0,2-9 0,0-1 0,-1 1 0,1-1 0,-1 1 0,0-1 0,0 0 0,0 1 0,-1-1 0,1 0 0,-1-1 0,0 1 0,0 0 0,-1-1 0,1 0 0,-1 1 0,1-2 0,-1 1 0,0 0 0,0-1 0,-6 3 0,-7 2 0,0-1 0,0-1 0,0 0 0,-22 2 0,2 1 0,-39 6 0,0-3 0,-92 1 0,-159-13 0,129-2 0,-603 3 0,791 0 0,1 1 0,-1 0 0,1 1 0,-1 0 0,1 1 0,-11 4 0,-10 3 0,24-9 0,0-1 0,0 0 0,0 0 0,0 0 0,0-1 0,0 0 0,0 0 0,1-1 0,-1 1 0,0-1 0,1 0 0,-1-1 0,-8-4 0,10 5 0,-1 0 0,1-1 0,0 1 0,0-1 0,0 0 0,0 0 0,0 0 0,1-1 0,-1 1 0,1-1 0,0 0 0,0 0 0,0 0 0,1 0 0,0 0 0,-3-7 0,5 8 0,0 1 0,0 0 0,0-1 0,0 1 0,1 0 0,-1-1 0,1 1 0,0 0 0,0-1 0,0 1 0,0 0 0,0 0 0,0 0 0,0 0 0,1 0 0,-1 0 0,1 0 0,0 0 0,-1 1 0,1-1 0,2-1 0,48-32 0,-40 27 0,16-7 0,1 1 0,1 1 0,58-16 0,-27 10 0,-36 12 0,-1 2 0,1 0 0,1 2 0,24 0 0,72 2 0,-110 1 0,-69-1 0,35-1 0,1 2 0,-1 0 0,0 1 0,1 1 0,-23 5 0,41-6 0,1 0 0,-1 0 0,0 0 0,1 0 0,-1 1 0,1-1 0,-1 1 0,1-1 0,0 1 0,-3 3 0,5-5 0,-1 0 0,1 0 0,0 1 0,0-1 0,0 0 0,-1 1 0,1-1 0,0 0 0,0 1 0,0-1 0,0 0 0,0 1 0,0-1 0,0 0 0,0 1 0,0-1 0,0 0 0,0 1 0,0-1 0,0 0 0,0 1 0,0-1 0,0 0 0,0 1 0,0-1 0,0 0 0,0 1 0,1-1 0,-1 0 0,0 1 0,0-1 0,1 1 0,20 8 0,19-2 0,0-3 0,1-1 0,-1-2 0,56-5 0,-19 1 0,369-17-91,452 5-4733,-667 27 3171,-4-9 7319,-295 41-4764,44-31-902,-1-1 0,0-2 0,-1 0 0,-31 6 0,-112 18 0,109-23 0,-271 38 0,136-23 0,181-23 0,-1 1 0,1-1 0,-1 2 0,1 0 0,1 1 0,-1 1 0,1 0 0,0 0 0,0 1 0,1 1 0,0 0 0,1 1 0,0 0 0,1 1 0,-16 19 0,14-5-1365</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05T11:49:36.469"/>
    </inkml:context>
    <inkml:brush xml:id="br0">
      <inkml:brushProperty name="width" value="0.35" units="cm"/>
      <inkml:brushProperty name="height" value="0.35" units="cm"/>
      <inkml:brushProperty name="color" value="#FFFFFF"/>
    </inkml:brush>
  </inkml:definitions>
  <inkml:trace contextRef="#ctx0" brushRef="#br0">1089 1 24575,'-1'24'0,"-2"-1"0,-1 1 0,-13 42 0,-1 9 0,-1 112 0,11-88 0,2 215 0,8-180 0,0-102 0,7 45 0,0-10 0,-2-4 0,-1-16 0,-1 48 0,-4-3 0,-3 77 0,1-165 0,1-1 0,-1 1 0,0-1 0,0 1 0,-1-1 0,1 0 0,-1 1 0,0-1 0,1 0 0,-1 0 0,-1 0 0,1 0 0,0-1 0,-1 1 0,1 0 0,-1-1 0,0 0 0,0 0 0,0 0 0,0 0 0,0 0 0,0 0 0,-1-1 0,1 0 0,0 1 0,-1-1 0,1-1 0,-1 1 0,-5 0 0,-14 2 0,1-1 0,-1 0 0,-37-4 0,33 1 0,-545-1 0,568 2 0,0 0 0,0-1 0,0 1 0,0-1 0,0 0 0,0 0 0,1 0 0,-1 0 0,0-1 0,1 1 0,-1-1 0,1 0 0,-1 0 0,1-1 0,0 1 0,-4-4 0,3 1 0,-1 0 0,1 0 0,0-1 0,1 1 0,-1-1 0,1 0 0,0 0 0,-4-12 0,0-9 0,1 0 0,2-1 0,-3-48 0,5 52 0,-12-133 0,-11-201 0,22 311 0,-2 0 0,-3 1 0,-18-67 0,1 10 0,19 58 0,2-1 0,1 0 0,7-72 0,-1 17 0,-4 97 0,1 0 0,0 0 0,0-1 0,1 1 0,-1 0 0,1 0 0,0 0 0,0 1 0,0-1 0,1 0 0,-1 0 0,1 0 0,3-4 0,-3 6 0,0 0 0,1 0 0,-1 0 0,1 1 0,-1-1 0,1 1 0,0 0 0,-1 0 0,1 0 0,0 0 0,0 0 0,0 1 0,0-1 0,0 1 0,0 0 0,-1 0 0,1 0 0,0 0 0,4 1 0,-6-1 0,42 2 0,0-1 0,-1-2 0,1-2 0,44-9 0,-39 4 0,0 3 0,1 1 0,66 5 0,56-4 0,-151 0 0,3 2 0,-22 2 0,-1-1 0,1 1 0,-1 0 0,0 0 0,1 0 0,-1 0 0,0 0 0,0 0 0,0 0 0,1 0 0,-1 0 0,0 0 0,0 0 0,0 0 0,-1 0 0,1 0 0,0 0 0,0 0 0,0 0 0,-1 0 0,1-1 0,0 1 0,-1 0 0,1 0 0,-1 0 0,-1 1 0,-6 20 0,-2-1 0,-1 0 0,-1-1 0,-1 0 0,0-1 0,-1-1 0,-18 19 0,22-27 0,-1 0 0,1-1 0,-2 0 0,1 0 0,-1-1 0,0-1 0,-1 0 0,0-1 0,0 0 0,0-1 0,-1 0 0,-25 4 0,-13 1 0,-79 27 0,-17 3 0,141-38 0,3-1 0,-1 1 0,0-1 0,1 0 0,-1 0 0,0-1 0,0 0 0,0 1 0,1-2 0,-1 1 0,0 0 0,0-1 0,-8-2 0,13 2 0,-1 1 0,1-1 0,0 1 0,0-1 0,0 0 0,0 1 0,-1-1 0,1 1 0,0-1 0,0 1 0,0-1 0,0 1 0,0-1 0,1 1 0,-1-1 0,0 0 0,0 1 0,0-1 0,0 1 0,1-1 0,-1 1 0,0-1 0,0 1 0,1-1 0,-1 1 0,0-1 0,1 1 0,-1 0 0,0-1 0,1 1 0,-1 0 0,1-1 0,-1 1 0,1 0 0,-1-1 0,1 1 0,0 0 0,25-17 0,-21 14 0,58-37 0,-18 10 0,73-35 0,-78 47 0,-19 6 0,0 2 0,1 1 0,0 0 0,0 2 0,1 0 0,0 2 0,0 0 0,29-1 0,-50 6 0,-1 0 0,1 0 0,0 0 0,0 0 0,-1 1 0,1-1 0,0 1 0,0-1 0,-1 1 0,1 0 0,-1-1 0,1 1 0,0 0 0,-1 0 0,0 0 0,1 0 0,-1 0 0,1 1 0,-1-1 0,0 0 0,0 1 0,0-1 0,1 2 0,0 1 0,0-1 0,-1 1 0,0 0 0,0 0 0,0 0 0,0-1 0,-1 1 0,1 0 0,-1 0 0,0 5 0,-2 6 0,1-1 0,-2 1 0,0-1 0,-9 25 0,4-20 0,-2-2 0,0 1 0,-1-1 0,-1-1 0,0 0 0,-1-1 0,-1 0 0,-1-1 0,-16 13 0,5-2 0,-32 36 0,55-57 0,0 1 0,0-1 0,0 1 0,1-1 0,0 1 0,0 0 0,0 0 0,0-1 0,1 2 0,0-1 0,0 0 0,0 6 0,1-11 0,0 1 0,0 0 0,0 0 0,0 0 0,0 0 0,0-1 0,0 1 0,0 0 0,1 0 0,-1-1 0,0 1 0,1 0 0,-1 0 0,0-1 0,1 1 0,-1 0 0,1-1 0,-1 1 0,1 0 0,-1-1 0,1 1 0,0-1 0,-1 1 0,1-1 0,0 1 0,-1-1 0,1 0 0,1 1 0,0-1 0,1 0 0,-1 0 0,0 0 0,1 0 0,-1 0 0,1-1 0,-1 1 0,0-1 0,1 0 0,-1 0 0,0 0 0,0 0 0,0 0 0,0 0 0,3-2 0,26-19 0,0-2 0,-1-2 0,-2 0 0,40-48 0,-27 30 0,-2 1 0,-19 20 0,0 1 0,1 1 0,26-19 0,-38 38 0,-11 14 0,-11 17 0,-102 140 0,-13 23 0,77-105 0,-4-2 0,-77 91 0,153-211 0,28-59 0,6-12 0,-48 95 0,42-76 0,4 2 0,66-80 0,-118 164 0,0-1 0,0 0 0,1 0 0,-1 0 0,1 1 0,-1-1 0,1 1 0,0-1 0,0 1 0,-1 0 0,1 0 0,0 0 0,0 0 0,0 0 0,2-1 0,-3 3 0,-1-1 0,1 1 0,-1-1 0,1 1 0,-1 0 0,1-1 0,-1 1 0,0 0 0,1-1 0,-1 1 0,0 0 0,0 0 0,0-1 0,0 1 0,1 0 0,-1 0 0,0-1 0,0 1 0,0 0 0,-1 0 0,1 0 0,0-1 0,0 1 0,0 0 0,0 0 0,-1 1 0,-23 76 0,22-70 0,-22 59 0,4 1 0,3 1 0,3 1 0,-8 106 0,14-77 0,-2 61 0,13-134 0,3-21 0,15-35 0,-11 15 0,6-11 0,183-262 0,-200 290 0,-51 91 0,41-74 0,1 1 0,1 1 0,1 0 0,-8 31 0,16-49 0,-3 54 0,3-55 0,0-1 0,0 0 0,0 1 0,0-1 0,0 1 0,1-1 0,-1 1 0,1-1 0,-1 1 0,1-1 0,-1 0 0,1 1 0,0-1 0,0 0 0,0 0 0,0 0 0,0 1 0,0-1 0,0 0 0,0 0 0,0 0 0,0 0 0,0-1 0,1 1 0,-1 0 0,0 0 0,1-1 0,-1 1 0,0-1 0,1 1 0,-1-1 0,1 0 0,1 1 0,14-2-53,0 0 0,0-1 0,21-4 0,47-5-1230,-78 10 1201,-1 2 1,1-1 0,-1 1 0,0-1 0,1 2 0,-1-1 0,0 1-1,0 0 1,0 0 0,11 6 0,-1 6-886</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10-04T18:19:56.166"/>
    </inkml:context>
    <inkml:brush xml:id="br0">
      <inkml:brushProperty name="width" value="0.3" units="cm"/>
      <inkml:brushProperty name="height" value="0.6" units="cm"/>
      <inkml:brushProperty name="color" value="#F8F8F8"/>
      <inkml:brushProperty name="tip" value="rectangle"/>
      <inkml:brushProperty name="rasterOp" value="maskPen"/>
      <inkml:brushProperty name="ignorePressure" value="1"/>
    </inkml:brush>
  </inkml:definitions>
  <inkml:trace contextRef="#ctx0" brushRef="#br0">36 37,'-2'0,"-1"0,1 0,0 1,-1-1,1 1,0-1,-1 1,1 0,0 0,0 0,0 0,-3 3,4-4,1 0,0 0,0 0,0 0,-1 1,1-1,0 0,0 0,0 0,0 0,0 1,0-1,-1 0,1 0,0 0,0 0,0 1,0-1,0 0,0 0,0 1,0-1,0 0,0 0,0 0,0 1,0-1,0 0,0 0,0 0,0 1,0-1,0 0,0 0,0 0,1 1,-1-1,0 0,0 0,0 0,0 1,0-1,1 0,20 5,36-5,-1-3,1-3,67-14,-57 8,132-7,519 21,-684-2</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10-04T18:19:56.542"/>
    </inkml:context>
    <inkml:brush xml:id="br0">
      <inkml:brushProperty name="width" value="0.3" units="cm"/>
      <inkml:brushProperty name="height" value="0.6" units="cm"/>
      <inkml:brushProperty name="color" value="#F8F8F8"/>
      <inkml:brushProperty name="tip" value="rectangle"/>
      <inkml:brushProperty name="rasterOp" value="maskPen"/>
      <inkml:brushProperty name="ignorePressure" value="1"/>
    </inkml:brush>
  </inkml:definitions>
  <inkml:trace contextRef="#ctx0" brushRef="#br0">1 1,'0'0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04T18:20:01.615"/>
    </inkml:context>
    <inkml:brush xml:id="br0">
      <inkml:brushProperty name="width" value="0.35" units="cm"/>
      <inkml:brushProperty name="height" value="0.35" units="cm"/>
      <inkml:brushProperty name="color" value="#FFFFFF"/>
    </inkml:brush>
  </inkml:definitions>
  <inkml:trace contextRef="#ctx0" brushRef="#br0">481 104 24575,'0'5'0,"0"-1"0,0 0 0,0 1 0,1-1 0,-1 0 0,1 0 0,0 1 0,0-1 0,1 0 0,-1 0 0,4 7 0,-3-10 0,0 1 0,0 0 0,-1-1 0,1 1 0,0-1 0,0 0 0,0 0 0,1 0 0,-1 0 0,0 0 0,0 0 0,1 0 0,-1-1 0,0 1 0,1-1 0,-1 1 0,0-1 0,1 0 0,-1 0 0,1 0 0,-1-1 0,0 1 0,5-1 0,28-6 0,0 0 0,55-22 0,-10 4 0,40-6 0,1 4 0,1 6 0,1 6 0,179 0 0,-236 18 0,0 3 0,-1 3 0,-1 3 0,91 29 0,-147-39 0,0 0 0,-1 1 0,1 0 0,-1 0 0,0 1 0,0 0 0,0 1 0,-1-1 0,1 1 0,-1 0 0,0 1 0,9 10 0,-12-11 0,0 0 0,0 1 0,-1-1 0,1 1 0,-1-1 0,0 1 0,-1 0 0,1 0 0,-1 0 0,-1 0 0,1 0 0,-1 0 0,0 0 0,0 0 0,0 0 0,-1 0 0,-2 8 0,2-9 0,0-1 0,-1 1 0,1-1 0,-1 1 0,0-1 0,0 0 0,0 1 0,-1-1 0,1 0 0,-1-1 0,0 1 0,0 0 0,-1-1 0,1 0 0,-1 1 0,1-2 0,-1 1 0,0 0 0,0-1 0,-6 3 0,-7 2 0,0-1 0,0-1 0,0 0 0,-22 2 0,2 1 0,-39 6 0,0-3 0,-92 1 0,-159-13 0,129-2 0,-603 3 0,791 0 0,1 1 0,-1 0 0,1 1 0,-1 0 0,1 1 0,-11 4 0,-10 3 0,24-9 0,0-1 0,0 0 0,0 0 0,0 0 0,0-1 0,0 0 0,0 0 0,1-1 0,-1 1 0,0-1 0,1 0 0,-1-1 0,-8-4 0,10 5 0,-1 0 0,1-1 0,0 1 0,0-1 0,0 0 0,0 0 0,0 0 0,1-1 0,-1 1 0,1-1 0,0 0 0,0 0 0,0 0 0,1 0 0,0 0 0,-3-7 0,5 8 0,0 1 0,0 0 0,0-1 0,0 1 0,1 0 0,-1-1 0,1 1 0,0 0 0,0-1 0,0 1 0,0 0 0,0 0 0,0 0 0,0 0 0,1 0 0,-1 0 0,1 0 0,0 0 0,-1 1 0,1-1 0,2-1 0,48-32 0,-40 27 0,16-7 0,1 1 0,1 1 0,58-16 0,-27 10 0,-36 12 0,-1 2 0,1 0 0,1 2 0,24 0 0,72 2 0,-110 1 0,-69-1 0,35-1 0,1 2 0,-1 0 0,0 1 0,1 1 0,-23 5 0,41-6 0,1 0 0,-1 0 0,0 0 0,1 0 0,-1 1 0,1-1 0,-1 1 0,1-1 0,0 1 0,-3 3 0,5-5 0,-1 0 0,1 0 0,0 1 0,0-1 0,0 0 0,-1 1 0,1-1 0,0 0 0,0 1 0,0-1 0,0 0 0,0 1 0,0-1 0,0 0 0,0 1 0,0-1 0,0 0 0,0 1 0,0-1 0,0 0 0,0 1 0,0-1 0,0 0 0,0 1 0,0-1 0,0 0 0,0 1 0,1-1 0,-1 0 0,0 1 0,0-1 0,1 1 0,20 8 0,19-2 0,0-3 0,1-1 0,-1-2 0,56-5 0,-19 1 0,369-17-91,452 5-4733,-667 27 3171,-4-9 7319,-295 41-4764,44-31-902,-1-1 0,0-2 0,-1 0 0,-31 6 0,-112 18 0,109-23 0,-271 38 0,136-23 0,181-23 0,-1 1 0,1-1 0,-1 2 0,1 0 0,1 1 0,-1 1 0,1 0 0,0 0 0,0 1 0,1 1 0,0 0 0,1 1 0,0 0 0,1 1 0,-16 19 0,14-5-1365</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05T11:49:36.469"/>
    </inkml:context>
    <inkml:brush xml:id="br0">
      <inkml:brushProperty name="width" value="0.35" units="cm"/>
      <inkml:brushProperty name="height" value="0.35" units="cm"/>
      <inkml:brushProperty name="color" value="#FFFFFF"/>
    </inkml:brush>
  </inkml:definitions>
  <inkml:trace contextRef="#ctx0" brushRef="#br0">1089 1 24575,'-1'24'0,"-2"-1"0,-1 1 0,-13 42 0,-1 9 0,-1 112 0,11-88 0,2 215 0,8-180 0,0-102 0,7 45 0,0-10 0,-2-4 0,-1-16 0,-1 48 0,-4-3 0,-3 77 0,1-165 0,1-1 0,-1 1 0,0-1 0,0 1 0,-1-1 0,1 0 0,-1 1 0,0-1 0,1 0 0,-1 0 0,-1 0 0,1 0 0,0-1 0,-1 1 0,1 0 0,-1-1 0,0 0 0,0 0 0,0 0 0,0 0 0,0 0 0,0 0 0,-1-1 0,1 0 0,0 1 0,-1-1 0,1-1 0,-1 1 0,-5 0 0,-14 2 0,1-1 0,-1 0 0,-37-4 0,33 1 0,-545-1 0,568 2 0,0 0 0,0-1 0,0 1 0,0-1 0,0 0 0,0 0 0,1 0 0,-1 0 0,0-1 0,1 1 0,-1-1 0,1 0 0,-1 0 0,1-1 0,0 1 0,-4-4 0,3 1 0,-1 0 0,1 0 0,0-1 0,1 1 0,-1-1 0,1 0 0,0 0 0,-4-12 0,0-9 0,1 0 0,2-1 0,-3-48 0,5 52 0,-12-133 0,-11-201 0,22 311 0,-2 0 0,-3 1 0,-18-67 0,1 10 0,19 58 0,2-1 0,1 0 0,7-72 0,-1 17 0,-4 97 0,1 0 0,0 0 0,0-1 0,1 1 0,-1 0 0,1 0 0,0 0 0,0 1 0,0-1 0,1 0 0,-1 0 0,1 0 0,3-4 0,-3 6 0,0 0 0,1 0 0,-1 0 0,1 1 0,-1-1 0,1 1 0,0 0 0,-1 0 0,1 0 0,0 0 0,0 0 0,0 1 0,0-1 0,0 1 0,0 0 0,-1 0 0,1 0 0,0 0 0,4 1 0,-6-1 0,42 2 0,0-1 0,-1-2 0,1-2 0,44-9 0,-39 4 0,0 3 0,1 1 0,66 5 0,56-4 0,-151 0 0,3 2 0,-22 2 0,-1-1 0,1 1 0,-1 0 0,0 0 0,1 0 0,-1 0 0,0 0 0,0 0 0,0 0 0,1 0 0,-1 0 0,0 0 0,0 0 0,0 0 0,-1 0 0,1 0 0,0 0 0,0 0 0,0 0 0,-1 0 0,1-1 0,0 1 0,-1 0 0,1 0 0,-1 0 0,-1 1 0,-6 20 0,-2-1 0,-1 0 0,-1-1 0,-1 0 0,0-1 0,-1-1 0,-18 19 0,22-27 0,-1 0 0,1-1 0,-2 0 0,1 0 0,-1-1 0,0-1 0,-1 0 0,0-1 0,0 0 0,0-1 0,-1 0 0,-25 4 0,-13 1 0,-79 27 0,-17 3 0,141-38 0,3-1 0,-1 1 0,0-1 0,1 0 0,-1 0 0,0-1 0,0 0 0,0 1 0,1-2 0,-1 1 0,0 0 0,0-1 0,-8-2 0,13 2 0,-1 1 0,1-1 0,0 1 0,0-1 0,0 0 0,0 1 0,-1-1 0,1 1 0,0-1 0,0 1 0,0-1 0,0 1 0,0-1 0,1 1 0,-1-1 0,0 0 0,0 1 0,0-1 0,0 1 0,1-1 0,-1 1 0,0-1 0,0 1 0,1-1 0,-1 1 0,0-1 0,1 1 0,-1 0 0,0-1 0,1 1 0,-1 0 0,1-1 0,-1 1 0,1 0 0,-1-1 0,1 1 0,0 0 0,25-17 0,-21 14 0,58-37 0,-18 10 0,73-35 0,-78 47 0,-19 6 0,0 2 0,1 1 0,0 0 0,0 2 0,1 0 0,0 2 0,0 0 0,29-1 0,-50 6 0,-1 0 0,1 0 0,0 0 0,0 0 0,-1 1 0,1-1 0,0 1 0,0-1 0,-1 1 0,1 0 0,-1-1 0,1 1 0,0 0 0,-1 0 0,0 0 0,1 0 0,-1 0 0,1 1 0,-1-1 0,0 0 0,0 1 0,0-1 0,1 2 0,0 1 0,0-1 0,-1 1 0,0 0 0,0 0 0,0 0 0,0-1 0,-1 1 0,1 0 0,-1 0 0,0 5 0,-2 6 0,1-1 0,-2 1 0,0-1 0,-9 25 0,4-20 0,-2-2 0,0 1 0,-1-1 0,-1-1 0,0 0 0,-1-1 0,-1 0 0,-1-1 0,-16 13 0,5-2 0,-32 36 0,55-57 0,0 1 0,0-1 0,0 1 0,1-1 0,0 1 0,0 0 0,0 0 0,0-1 0,1 2 0,0-1 0,0 0 0,0 6 0,1-11 0,0 1 0,0 0 0,0 0 0,0 0 0,0 0 0,0-1 0,0 1 0,0 0 0,1 0 0,-1-1 0,0 1 0,1 0 0,-1 0 0,0-1 0,1 1 0,-1 0 0,1-1 0,-1 1 0,1 0 0,-1-1 0,1 1 0,0-1 0,-1 1 0,1-1 0,0 1 0,-1-1 0,1 0 0,1 1 0,0-1 0,1 0 0,-1 0 0,0 0 0,1 0 0,-1 0 0,1-1 0,-1 1 0,0-1 0,1 0 0,-1 0 0,0 0 0,0 0 0,0 0 0,0 0 0,3-2 0,26-19 0,0-2 0,-1-2 0,-2 0 0,40-48 0,-27 30 0,-2 1 0,-19 20 0,0 1 0,1 1 0,26-19 0,-38 38 0,-11 14 0,-11 17 0,-102 140 0,-13 23 0,77-105 0,-4-2 0,-77 91 0,153-211 0,28-59 0,6-12 0,-48 95 0,42-76 0,4 2 0,66-80 0,-118 164 0,0-1 0,0 0 0,1 0 0,-1 0 0,1 1 0,-1-1 0,1 1 0,0-1 0,0 1 0,-1 0 0,1 0 0,0 0 0,0 0 0,0 0 0,2-1 0,-3 3 0,-1-1 0,1 1 0,-1-1 0,1 1 0,-1 0 0,1-1 0,-1 1 0,0 0 0,1-1 0,-1 1 0,0 0 0,0 0 0,0-1 0,0 1 0,1 0 0,-1 0 0,0-1 0,0 1 0,0 0 0,-1 0 0,1 0 0,0-1 0,0 1 0,0 0 0,0 0 0,-1 1 0,-23 76 0,22-70 0,-22 59 0,4 1 0,3 1 0,3 1 0,-8 106 0,14-77 0,-2 61 0,13-134 0,3-21 0,15-35 0,-11 15 0,6-11 0,183-262 0,-200 290 0,-51 91 0,41-74 0,1 1 0,1 1 0,1 0 0,-8 31 0,16-49 0,-3 54 0,3-55 0,0-1 0,0 0 0,0 1 0,0-1 0,0 1 0,1-1 0,-1 1 0,1-1 0,-1 1 0,1-1 0,-1 0 0,1 1 0,0-1 0,0 0 0,0 0 0,0 0 0,0 1 0,0-1 0,0 0 0,0 0 0,0 0 0,0 0 0,0-1 0,1 1 0,-1 0 0,0 0 0,1-1 0,-1 1 0,0-1 0,1 1 0,-1-1 0,1 0 0,1 1 0,14-2-53,0 0 0,0-1 0,21-4 0,47-5-1230,-78 10 1201,-1 2 1,1-1 0,-1 1 0,0-1 0,1 2 0,-1-1 0,0 1-1,0 0 1,0 0 0,11 6 0,-1 6-886</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10-04T18:19:56.166"/>
    </inkml:context>
    <inkml:brush xml:id="br0">
      <inkml:brushProperty name="width" value="0.3" units="cm"/>
      <inkml:brushProperty name="height" value="0.6" units="cm"/>
      <inkml:brushProperty name="color" value="#F8F8F8"/>
      <inkml:brushProperty name="tip" value="rectangle"/>
      <inkml:brushProperty name="rasterOp" value="maskPen"/>
      <inkml:brushProperty name="ignorePressure" value="1"/>
    </inkml:brush>
  </inkml:definitions>
  <inkml:trace contextRef="#ctx0" brushRef="#br0">36 37,'-2'0,"-1"0,1 0,0 1,-1-1,1 1,0-1,-1 1,1 0,0 0,0 0,0 0,-3 3,4-4,1 0,0 0,0 0,0 0,-1 1,1-1,0 0,0 0,0 0,0 0,0 1,0-1,-1 0,1 0,0 0,0 0,0 1,0-1,0 0,0 0,0 1,0-1,0 0,0 0,0 0,0 1,0-1,0 0,0 0,0 0,0 1,0-1,0 0,0 0,0 0,1 1,-1-1,0 0,0 0,0 0,0 1,0-1,1 0,20 5,36-5,-1-3,1-3,67-14,-57 8,132-7,519 21,-684-2</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10-04T18:19:56.542"/>
    </inkml:context>
    <inkml:brush xml:id="br0">
      <inkml:brushProperty name="width" value="0.3" units="cm"/>
      <inkml:brushProperty name="height" value="0.6" units="cm"/>
      <inkml:brushProperty name="color" value="#F8F8F8"/>
      <inkml:brushProperty name="tip" value="rectangle"/>
      <inkml:brushProperty name="rasterOp" value="maskPen"/>
      <inkml:brushProperty name="ignorePressure" value="1"/>
    </inkml:brush>
  </inkml:definitions>
  <inkml:trace contextRef="#ctx0" brushRef="#br0">1 1,'0'0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04T18:20:01.615"/>
    </inkml:context>
    <inkml:brush xml:id="br0">
      <inkml:brushProperty name="width" value="0.35" units="cm"/>
      <inkml:brushProperty name="height" value="0.35" units="cm"/>
      <inkml:brushProperty name="color" value="#FFFFFF"/>
    </inkml:brush>
  </inkml:definitions>
  <inkml:trace contextRef="#ctx0" brushRef="#br0">481 104 24575,'0'5'0,"0"-1"0,0 0 0,0 1 0,1-1 0,-1 0 0,1 0 0,0 1 0,0-1 0,1 0 0,-1 0 0,4 7 0,-3-10 0,0 1 0,0 0 0,-1-1 0,1 1 0,0-1 0,0 0 0,0 0 0,1 0 0,-1 0 0,0 0 0,0 0 0,1 0 0,-1-1 0,0 1 0,1-1 0,-1 1 0,0-1 0,1 0 0,-1 0 0,1 0 0,-1-1 0,0 1 0,5-1 0,28-6 0,0 0 0,55-22 0,-10 4 0,40-6 0,1 4 0,1 6 0,1 6 0,179 0 0,-236 18 0,0 3 0,-1 3 0,-1 3 0,91 29 0,-147-39 0,0 0 0,-1 1 0,1 0 0,-1 0 0,0 1 0,0 0 0,0 1 0,-1-1 0,1 1 0,-1 0 0,0 1 0,9 10 0,-12-11 0,0 0 0,0 1 0,-1-1 0,1 1 0,-1-1 0,0 1 0,-1 0 0,1 0 0,-1 0 0,-1 0 0,1 0 0,-1 0 0,0 0 0,0 0 0,0 0 0,-1 0 0,-2 8 0,2-9 0,0-1 0,-1 1 0,1-1 0,-1 1 0,0-1 0,0 0 0,0 1 0,-1-1 0,1 0 0,-1-1 0,0 1 0,0 0 0,-1-1 0,1 0 0,-1 1 0,1-2 0,-1 1 0,0 0 0,0-1 0,-6 3 0,-7 2 0,0-1 0,0-1 0,0 0 0,-22 2 0,2 1 0,-39 6 0,0-3 0,-92 1 0,-159-13 0,129-2 0,-603 3 0,791 0 0,1 1 0,-1 0 0,1 1 0,-1 0 0,1 1 0,-11 4 0,-10 3 0,24-9 0,0-1 0,0 0 0,0 0 0,0 0 0,0-1 0,0 0 0,0 0 0,1-1 0,-1 1 0,0-1 0,1 0 0,-1-1 0,-8-4 0,10 5 0,-1 0 0,1-1 0,0 1 0,0-1 0,0 0 0,0 0 0,0 0 0,1-1 0,-1 1 0,1-1 0,0 0 0,0 0 0,0 0 0,1 0 0,0 0 0,-3-7 0,5 8 0,0 1 0,0 0 0,0-1 0,0 1 0,1 0 0,-1-1 0,1 1 0,0 0 0,0-1 0,0 1 0,0 0 0,0 0 0,0 0 0,0 0 0,1 0 0,-1 0 0,1 0 0,0 0 0,-1 1 0,1-1 0,2-1 0,48-32 0,-40 27 0,16-7 0,1 1 0,1 1 0,58-16 0,-27 10 0,-36 12 0,-1 2 0,1 0 0,1 2 0,24 0 0,72 2 0,-110 1 0,-69-1 0,35-1 0,1 2 0,-1 0 0,0 1 0,1 1 0,-23 5 0,41-6 0,1 0 0,-1 0 0,0 0 0,1 0 0,-1 1 0,1-1 0,-1 1 0,1-1 0,0 1 0,-3 3 0,5-5 0,-1 0 0,1 0 0,0 1 0,0-1 0,0 0 0,-1 1 0,1-1 0,0 0 0,0 1 0,0-1 0,0 0 0,0 1 0,0-1 0,0 0 0,0 1 0,0-1 0,0 0 0,0 1 0,0-1 0,0 0 0,0 1 0,0-1 0,0 0 0,0 1 0,0-1 0,0 0 0,0 1 0,1-1 0,-1 0 0,0 1 0,0-1 0,1 1 0,20 8 0,19-2 0,0-3 0,1-1 0,-1-2 0,56-5 0,-19 1 0,369-17-91,452 5-4733,-667 27 3171,-4-9 7319,-295 41-4764,44-31-902,-1-1 0,0-2 0,-1 0 0,-31 6 0,-112 18 0,109-23 0,-271 38 0,136-23 0,181-23 0,-1 1 0,1-1 0,-1 2 0,1 0 0,1 1 0,-1 1 0,1 0 0,0 0 0,0 1 0,1 1 0,0 0 0,1 1 0,0 0 0,1 1 0,-16 19 0,14-5-1365</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04T18:20:01.615"/>
    </inkml:context>
    <inkml:brush xml:id="br0">
      <inkml:brushProperty name="width" value="0.35" units="cm"/>
      <inkml:brushProperty name="height" value="0.35" units="cm"/>
      <inkml:brushProperty name="color" value="#FFFFFF"/>
    </inkml:brush>
  </inkml:definitions>
  <inkml:trace contextRef="#ctx0" brushRef="#br0">481 104 24575,'0'5'0,"0"-1"0,0 0 0,0 1 0,1-1 0,-1 0 0,1 0 0,0 1 0,0-1 0,1 0 0,-1 0 0,4 7 0,-3-10 0,0 1 0,0 0 0,-1-1 0,1 1 0,0-1 0,0 0 0,0 0 0,1 0 0,-1 0 0,0 0 0,0 0 0,1 0 0,-1-1 0,0 1 0,1-1 0,-1 1 0,0-1 0,1 0 0,-1 0 0,1 0 0,-1-1 0,0 1 0,5-1 0,28-6 0,0 0 0,55-22 0,-10 4 0,40-6 0,1 4 0,1 6 0,1 6 0,179 0 0,-236 18 0,0 3 0,-1 3 0,-1 3 0,91 29 0,-147-39 0,0 0 0,-1 1 0,1 0 0,-1 0 0,0 1 0,0 0 0,0 1 0,-1-1 0,1 1 0,-1 0 0,0 1 0,9 10 0,-12-11 0,0 0 0,0 1 0,-1-1 0,1 1 0,-1-1 0,0 1 0,-1 0 0,1 0 0,-1 0 0,-1 0 0,1 0 0,-1 0 0,0 0 0,0 0 0,0 0 0,-1 0 0,-2 8 0,2-9 0,0-1 0,-1 1 0,1-1 0,-1 1 0,0-1 0,0 0 0,0 1 0,-1-1 0,1 0 0,-1-1 0,0 1 0,0 0 0,-1-1 0,1 0 0,-1 1 0,1-2 0,-1 1 0,0 0 0,0-1 0,-6 3 0,-7 2 0,0-1 0,0-1 0,0 0 0,-22 2 0,2 1 0,-39 6 0,0-3 0,-92 1 0,-159-13 0,129-2 0,-603 3 0,791 0 0,1 1 0,-1 0 0,1 1 0,-1 0 0,1 1 0,-11 4 0,-10 3 0,24-9 0,0-1 0,0 0 0,0 0 0,0 0 0,0-1 0,0 0 0,0 0 0,1-1 0,-1 1 0,0-1 0,1 0 0,-1-1 0,-8-4 0,10 5 0,-1 0 0,1-1 0,0 1 0,0-1 0,0 0 0,0 0 0,0 0 0,1-1 0,-1 1 0,1-1 0,0 0 0,0 0 0,0 0 0,1 0 0,0 0 0,-3-7 0,5 8 0,0 1 0,0 0 0,0-1 0,0 1 0,1 0 0,-1-1 0,1 1 0,0 0 0,0-1 0,0 1 0,0 0 0,0 0 0,0 0 0,0 0 0,1 0 0,-1 0 0,1 0 0,0 0 0,-1 1 0,1-1 0,2-1 0,48-32 0,-40 27 0,16-7 0,1 1 0,1 1 0,58-16 0,-27 10 0,-36 12 0,-1 2 0,1 0 0,1 2 0,24 0 0,72 2 0,-110 1 0,-69-1 0,35-1 0,1 2 0,-1 0 0,0 1 0,1 1 0,-23 5 0,41-6 0,1 0 0,-1 0 0,0 0 0,1 0 0,-1 1 0,1-1 0,-1 1 0,1-1 0,0 1 0,-3 3 0,5-5 0,-1 0 0,1 0 0,0 1 0,0-1 0,0 0 0,-1 1 0,1-1 0,0 0 0,0 1 0,0-1 0,0 0 0,0 1 0,0-1 0,0 0 0,0 1 0,0-1 0,0 0 0,0 1 0,0-1 0,0 0 0,0 1 0,0-1 0,0 0 0,0 1 0,0-1 0,0 0 0,0 1 0,1-1 0,-1 0 0,0 1 0,0-1 0,1 1 0,20 8 0,19-2 0,0-3 0,1-1 0,-1-2 0,56-5 0,-19 1 0,369-17-91,452 5-4733,-667 27 3171,-4-9 7319,-295 41-4764,44-31-902,-1-1 0,0-2 0,-1 0 0,-31 6 0,-112 18 0,109-23 0,-271 38 0,136-23 0,181-23 0,-1 1 0,1-1 0,-1 2 0,1 0 0,1 1 0,-1 1 0,1 0 0,0 0 0,0 1 0,1 1 0,0 0 0,1 1 0,0 0 0,1 1 0,-16 19 0,14-5-1365</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05T11:49:36.469"/>
    </inkml:context>
    <inkml:brush xml:id="br0">
      <inkml:brushProperty name="width" value="0.35" units="cm"/>
      <inkml:brushProperty name="height" value="0.35" units="cm"/>
      <inkml:brushProperty name="color" value="#FFFFFF"/>
    </inkml:brush>
  </inkml:definitions>
  <inkml:trace contextRef="#ctx0" brushRef="#br0">1089 1 24575,'-1'24'0,"-2"-1"0,-1 1 0,-13 42 0,-1 9 0,-1 112 0,11-88 0,2 215 0,8-180 0,0-102 0,7 45 0,0-10 0,-2-4 0,-1-16 0,-1 48 0,-4-3 0,-3 77 0,1-165 0,1-1 0,-1 1 0,0-1 0,0 1 0,-1-1 0,1 0 0,-1 1 0,0-1 0,1 0 0,-1 0 0,-1 0 0,1 0 0,0-1 0,-1 1 0,1 0 0,-1-1 0,0 0 0,0 0 0,0 0 0,0 0 0,0 0 0,0 0 0,-1-1 0,1 0 0,0 1 0,-1-1 0,1-1 0,-1 1 0,-5 0 0,-14 2 0,1-1 0,-1 0 0,-37-4 0,33 1 0,-545-1 0,568 2 0,0 0 0,0-1 0,0 1 0,0-1 0,0 0 0,0 0 0,1 0 0,-1 0 0,0-1 0,1 1 0,-1-1 0,1 0 0,-1 0 0,1-1 0,0 1 0,-4-4 0,3 1 0,-1 0 0,1 0 0,0-1 0,1 1 0,-1-1 0,1 0 0,0 0 0,-4-12 0,0-9 0,1 0 0,2-1 0,-3-48 0,5 52 0,-12-133 0,-11-201 0,22 311 0,-2 0 0,-3 1 0,-18-67 0,1 10 0,19 58 0,2-1 0,1 0 0,7-72 0,-1 17 0,-4 97 0,1 0 0,0 0 0,0-1 0,1 1 0,-1 0 0,1 0 0,0 0 0,0 1 0,0-1 0,1 0 0,-1 0 0,1 0 0,3-4 0,-3 6 0,0 0 0,1 0 0,-1 0 0,1 1 0,-1-1 0,1 1 0,0 0 0,-1 0 0,1 0 0,0 0 0,0 0 0,0 1 0,0-1 0,0 1 0,0 0 0,-1 0 0,1 0 0,0 0 0,4 1 0,-6-1 0,42 2 0,0-1 0,-1-2 0,1-2 0,44-9 0,-39 4 0,0 3 0,1 1 0,66 5 0,56-4 0,-151 0 0,3 2 0,-22 2 0,-1-1 0,1 1 0,-1 0 0,0 0 0,1 0 0,-1 0 0,0 0 0,0 0 0,0 0 0,1 0 0,-1 0 0,0 0 0,0 0 0,0 0 0,-1 0 0,1 0 0,0 0 0,0 0 0,0 0 0,-1 0 0,1-1 0,0 1 0,-1 0 0,1 0 0,-1 0 0,-1 1 0,-6 20 0,-2-1 0,-1 0 0,-1-1 0,-1 0 0,0-1 0,-1-1 0,-18 19 0,22-27 0,-1 0 0,1-1 0,-2 0 0,1 0 0,-1-1 0,0-1 0,-1 0 0,0-1 0,0 0 0,0-1 0,-1 0 0,-25 4 0,-13 1 0,-79 27 0,-17 3 0,141-38 0,3-1 0,-1 1 0,0-1 0,1 0 0,-1 0 0,0-1 0,0 0 0,0 1 0,1-2 0,-1 1 0,0 0 0,0-1 0,-8-2 0,13 2 0,-1 1 0,1-1 0,0 1 0,0-1 0,0 0 0,0 1 0,-1-1 0,1 1 0,0-1 0,0 1 0,0-1 0,0 1 0,0-1 0,1 1 0,-1-1 0,0 0 0,0 1 0,0-1 0,0 1 0,1-1 0,-1 1 0,0-1 0,0 1 0,1-1 0,-1 1 0,0-1 0,1 1 0,-1 0 0,0-1 0,1 1 0,-1 0 0,1-1 0,-1 1 0,1 0 0,-1-1 0,1 1 0,0 0 0,25-17 0,-21 14 0,58-37 0,-18 10 0,73-35 0,-78 47 0,-19 6 0,0 2 0,1 1 0,0 0 0,0 2 0,1 0 0,0 2 0,0 0 0,29-1 0,-50 6 0,-1 0 0,1 0 0,0 0 0,0 0 0,-1 1 0,1-1 0,0 1 0,0-1 0,-1 1 0,1 0 0,-1-1 0,1 1 0,0 0 0,-1 0 0,0 0 0,1 0 0,-1 0 0,1 1 0,-1-1 0,0 0 0,0 1 0,0-1 0,1 2 0,0 1 0,0-1 0,-1 1 0,0 0 0,0 0 0,0 0 0,0-1 0,-1 1 0,1 0 0,-1 0 0,0 5 0,-2 6 0,1-1 0,-2 1 0,0-1 0,-9 25 0,4-20 0,-2-2 0,0 1 0,-1-1 0,-1-1 0,0 0 0,-1-1 0,-1 0 0,-1-1 0,-16 13 0,5-2 0,-32 36 0,55-57 0,0 1 0,0-1 0,0 1 0,1-1 0,0 1 0,0 0 0,0 0 0,0-1 0,1 2 0,0-1 0,0 0 0,0 6 0,1-11 0,0 1 0,0 0 0,0 0 0,0 0 0,0 0 0,0-1 0,0 1 0,0 0 0,1 0 0,-1-1 0,0 1 0,1 0 0,-1 0 0,0-1 0,1 1 0,-1 0 0,1-1 0,-1 1 0,1 0 0,-1-1 0,1 1 0,0-1 0,-1 1 0,1-1 0,0 1 0,-1-1 0,1 0 0,1 1 0,0-1 0,1 0 0,-1 0 0,0 0 0,1 0 0,-1 0 0,1-1 0,-1 1 0,0-1 0,1 0 0,-1 0 0,0 0 0,0 0 0,0 0 0,0 0 0,3-2 0,26-19 0,0-2 0,-1-2 0,-2 0 0,40-48 0,-27 30 0,-2 1 0,-19 20 0,0 1 0,1 1 0,26-19 0,-38 38 0,-11 14 0,-11 17 0,-102 140 0,-13 23 0,77-105 0,-4-2 0,-77 91 0,153-211 0,28-59 0,6-12 0,-48 95 0,42-76 0,4 2 0,66-80 0,-118 164 0,0-1 0,0 0 0,1 0 0,-1 0 0,1 1 0,-1-1 0,1 1 0,0-1 0,0 1 0,-1 0 0,1 0 0,0 0 0,0 0 0,0 0 0,2-1 0,-3 3 0,-1-1 0,1 1 0,-1-1 0,1 1 0,-1 0 0,1-1 0,-1 1 0,0 0 0,1-1 0,-1 1 0,0 0 0,0 0 0,0-1 0,0 1 0,1 0 0,-1 0 0,0-1 0,0 1 0,0 0 0,-1 0 0,1 0 0,0-1 0,0 1 0,0 0 0,0 0 0,-1 1 0,-23 76 0,22-70 0,-22 59 0,4 1 0,3 1 0,3 1 0,-8 106 0,14-77 0,-2 61 0,13-134 0,3-21 0,15-35 0,-11 15 0,6-11 0,183-262 0,-200 290 0,-51 91 0,41-74 0,1 1 0,1 1 0,1 0 0,-8 31 0,16-49 0,-3 54 0,3-55 0,0-1 0,0 0 0,0 1 0,0-1 0,0 1 0,1-1 0,-1 1 0,1-1 0,-1 1 0,1-1 0,-1 0 0,1 1 0,0-1 0,0 0 0,0 0 0,0 0 0,0 1 0,0-1 0,0 0 0,0 0 0,0 0 0,0 0 0,0-1 0,1 1 0,-1 0 0,0 0 0,1-1 0,-1 1 0,0-1 0,1 1 0,-1-1 0,1 0 0,1 1 0,14-2-53,0 0 0,0-1 0,21-4 0,47-5-1230,-78 10 1201,-1 2 1,1-1 0,-1 1 0,0-1 0,1 2 0,-1-1 0,0 1-1,0 0 1,0 0 0,11 6 0,-1 6-886</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10-04T18:19:56.166"/>
    </inkml:context>
    <inkml:brush xml:id="br0">
      <inkml:brushProperty name="width" value="0.3" units="cm"/>
      <inkml:brushProperty name="height" value="0.6" units="cm"/>
      <inkml:brushProperty name="color" value="#F8F8F8"/>
      <inkml:brushProperty name="tip" value="rectangle"/>
      <inkml:brushProperty name="rasterOp" value="maskPen"/>
      <inkml:brushProperty name="ignorePressure" value="1"/>
    </inkml:brush>
  </inkml:definitions>
  <inkml:trace contextRef="#ctx0" brushRef="#br0">36 37,'-2'0,"-1"0,1 0,0 1,-1-1,1 1,0-1,-1 1,1 0,0 0,0 0,0 0,-3 3,4-4,1 0,0 0,0 0,0 0,-1 1,1-1,0 0,0 0,0 0,0 0,0 1,0-1,-1 0,1 0,0 0,0 0,0 1,0-1,0 0,0 0,0 1,0-1,0 0,0 0,0 0,0 1,0-1,0 0,0 0,0 0,0 1,0-1,0 0,0 0,0 0,1 1,-1-1,0 0,0 0,0 0,0 1,0-1,1 0,20 5,36-5,-1-3,1-3,67-14,-57 8,132-7,519 21,-684-2</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10-04T18:19:56.542"/>
    </inkml:context>
    <inkml:brush xml:id="br0">
      <inkml:brushProperty name="width" value="0.3" units="cm"/>
      <inkml:brushProperty name="height" value="0.6" units="cm"/>
      <inkml:brushProperty name="color" value="#F8F8F8"/>
      <inkml:brushProperty name="tip" value="rectangle"/>
      <inkml:brushProperty name="rasterOp" value="maskPen"/>
      <inkml:brushProperty name="ignorePressure" value="1"/>
    </inkml:brush>
  </inkml:definitions>
  <inkml:trace contextRef="#ctx0" brushRef="#br0">1 1,'0'0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04T18:20:01.615"/>
    </inkml:context>
    <inkml:brush xml:id="br0">
      <inkml:brushProperty name="width" value="0.35" units="cm"/>
      <inkml:brushProperty name="height" value="0.35" units="cm"/>
      <inkml:brushProperty name="color" value="#FFFFFF"/>
    </inkml:brush>
  </inkml:definitions>
  <inkml:trace contextRef="#ctx0" brushRef="#br0">481 104 24575,'0'5'0,"0"-1"0,0 0 0,0 1 0,1-1 0,-1 0 0,1 0 0,0 1 0,0-1 0,1 0 0,-1 0 0,4 7 0,-3-10 0,0 1 0,0 0 0,-1-1 0,1 1 0,0-1 0,0 0 0,0 0 0,1 0 0,-1 0 0,0 0 0,0 0 0,1 0 0,-1-1 0,0 1 0,1-1 0,-1 1 0,0-1 0,1 0 0,-1 0 0,1 0 0,-1-1 0,0 1 0,5-1 0,28-6 0,0 0 0,55-22 0,-10 4 0,40-6 0,1 4 0,1 6 0,1 6 0,179 0 0,-236 18 0,0 3 0,-1 3 0,-1 3 0,91 29 0,-147-39 0,0 0 0,-1 1 0,1 0 0,-1 0 0,0 1 0,0 0 0,0 1 0,-1-1 0,1 1 0,-1 0 0,0 1 0,9 10 0,-12-11 0,0 0 0,0 1 0,-1-1 0,1 1 0,-1-1 0,0 1 0,-1 0 0,1 0 0,-1 0 0,-1 0 0,1 0 0,-1 0 0,0 0 0,0 0 0,0 0 0,-1 0 0,-2 8 0,2-9 0,0-1 0,-1 1 0,1-1 0,-1 1 0,0-1 0,0 0 0,0 1 0,-1-1 0,1 0 0,-1-1 0,0 1 0,0 0 0,-1-1 0,1 0 0,-1 1 0,1-2 0,-1 1 0,0 0 0,0-1 0,-6 3 0,-7 2 0,0-1 0,0-1 0,0 0 0,-22 2 0,2 1 0,-39 6 0,0-3 0,-92 1 0,-159-13 0,129-2 0,-603 3 0,791 0 0,1 1 0,-1 0 0,1 1 0,-1 0 0,1 1 0,-11 4 0,-10 3 0,24-9 0,0-1 0,0 0 0,0 0 0,0 0 0,0-1 0,0 0 0,0 0 0,1-1 0,-1 1 0,0-1 0,1 0 0,-1-1 0,-8-4 0,10 5 0,-1 0 0,1-1 0,0 1 0,0-1 0,0 0 0,0 0 0,0 0 0,1-1 0,-1 1 0,1-1 0,0 0 0,0 0 0,0 0 0,1 0 0,0 0 0,-3-7 0,5 8 0,0 1 0,0 0 0,0-1 0,0 1 0,1 0 0,-1-1 0,1 1 0,0 0 0,0-1 0,0 1 0,0 0 0,0 0 0,0 0 0,0 0 0,1 0 0,-1 0 0,1 0 0,0 0 0,-1 1 0,1-1 0,2-1 0,48-32 0,-40 27 0,16-7 0,1 1 0,1 1 0,58-16 0,-27 10 0,-36 12 0,-1 2 0,1 0 0,1 2 0,24 0 0,72 2 0,-110 1 0,-69-1 0,35-1 0,1 2 0,-1 0 0,0 1 0,1 1 0,-23 5 0,41-6 0,1 0 0,-1 0 0,0 0 0,1 0 0,-1 1 0,1-1 0,-1 1 0,1-1 0,0 1 0,-3 3 0,5-5 0,-1 0 0,1 0 0,0 1 0,0-1 0,0 0 0,-1 1 0,1-1 0,0 0 0,0 1 0,0-1 0,0 0 0,0 1 0,0-1 0,0 0 0,0 1 0,0-1 0,0 0 0,0 1 0,0-1 0,0 0 0,0 1 0,0-1 0,0 0 0,0 1 0,0-1 0,0 0 0,0 1 0,1-1 0,-1 0 0,0 1 0,0-1 0,1 1 0,20 8 0,19-2 0,0-3 0,1-1 0,-1-2 0,56-5 0,-19 1 0,369-17-91,452 5-4733,-667 27 3171,-4-9 7319,-295 41-4764,44-31-902,-1-1 0,0-2 0,-1 0 0,-31 6 0,-112 18 0,109-23 0,-271 38 0,136-23 0,181-23 0,-1 1 0,1-1 0,-1 2 0,1 0 0,1 1 0,-1 1 0,1 0 0,0 0 0,0 1 0,1 1 0,0 0 0,1 1 0,0 0 0,1 1 0,-16 19 0,14-5-1365</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05T11:49:36.469"/>
    </inkml:context>
    <inkml:brush xml:id="br0">
      <inkml:brushProperty name="width" value="0.35" units="cm"/>
      <inkml:brushProperty name="height" value="0.35" units="cm"/>
      <inkml:brushProperty name="color" value="#FFFFFF"/>
    </inkml:brush>
  </inkml:definitions>
  <inkml:trace contextRef="#ctx0" brushRef="#br0">1089 1 24575,'-1'24'0,"-2"-1"0,-1 1 0,-13 42 0,-1 9 0,-1 112 0,11-88 0,2 215 0,8-180 0,0-102 0,7 45 0,0-10 0,-2-4 0,-1-16 0,-1 48 0,-4-3 0,-3 77 0,1-165 0,1-1 0,-1 1 0,0-1 0,0 1 0,-1-1 0,1 0 0,-1 1 0,0-1 0,1 0 0,-1 0 0,-1 0 0,1 0 0,0-1 0,-1 1 0,1 0 0,-1-1 0,0 0 0,0 0 0,0 0 0,0 0 0,0 0 0,0 0 0,-1-1 0,1 0 0,0 1 0,-1-1 0,1-1 0,-1 1 0,-5 0 0,-14 2 0,1-1 0,-1 0 0,-37-4 0,33 1 0,-545-1 0,568 2 0,0 0 0,0-1 0,0 1 0,0-1 0,0 0 0,0 0 0,1 0 0,-1 0 0,0-1 0,1 1 0,-1-1 0,1 0 0,-1 0 0,1-1 0,0 1 0,-4-4 0,3 1 0,-1 0 0,1 0 0,0-1 0,1 1 0,-1-1 0,1 0 0,0 0 0,-4-12 0,0-9 0,1 0 0,2-1 0,-3-48 0,5 52 0,-12-133 0,-11-201 0,22 311 0,-2 0 0,-3 1 0,-18-67 0,1 10 0,19 58 0,2-1 0,1 0 0,7-72 0,-1 17 0,-4 97 0,1 0 0,0 0 0,0-1 0,1 1 0,-1 0 0,1 0 0,0 0 0,0 1 0,0-1 0,1 0 0,-1 0 0,1 0 0,3-4 0,-3 6 0,0 0 0,1 0 0,-1 0 0,1 1 0,-1-1 0,1 1 0,0 0 0,-1 0 0,1 0 0,0 0 0,0 0 0,0 1 0,0-1 0,0 1 0,0 0 0,-1 0 0,1 0 0,0 0 0,4 1 0,-6-1 0,42 2 0,0-1 0,-1-2 0,1-2 0,44-9 0,-39 4 0,0 3 0,1 1 0,66 5 0,56-4 0,-151 0 0,3 2 0,-22 2 0,-1-1 0,1 1 0,-1 0 0,0 0 0,1 0 0,-1 0 0,0 0 0,0 0 0,0 0 0,1 0 0,-1 0 0,0 0 0,0 0 0,0 0 0,-1 0 0,1 0 0,0 0 0,0 0 0,0 0 0,-1 0 0,1-1 0,0 1 0,-1 0 0,1 0 0,-1 0 0,-1 1 0,-6 20 0,-2-1 0,-1 0 0,-1-1 0,-1 0 0,0-1 0,-1-1 0,-18 19 0,22-27 0,-1 0 0,1-1 0,-2 0 0,1 0 0,-1-1 0,0-1 0,-1 0 0,0-1 0,0 0 0,0-1 0,-1 0 0,-25 4 0,-13 1 0,-79 27 0,-17 3 0,141-38 0,3-1 0,-1 1 0,0-1 0,1 0 0,-1 0 0,0-1 0,0 0 0,0 1 0,1-2 0,-1 1 0,0 0 0,0-1 0,-8-2 0,13 2 0,-1 1 0,1-1 0,0 1 0,0-1 0,0 0 0,0 1 0,-1-1 0,1 1 0,0-1 0,0 1 0,0-1 0,0 1 0,0-1 0,1 1 0,-1-1 0,0 0 0,0 1 0,0-1 0,0 1 0,1-1 0,-1 1 0,0-1 0,0 1 0,1-1 0,-1 1 0,0-1 0,1 1 0,-1 0 0,0-1 0,1 1 0,-1 0 0,1-1 0,-1 1 0,1 0 0,-1-1 0,1 1 0,0 0 0,25-17 0,-21 14 0,58-37 0,-18 10 0,73-35 0,-78 47 0,-19 6 0,0 2 0,1 1 0,0 0 0,0 2 0,1 0 0,0 2 0,0 0 0,29-1 0,-50 6 0,-1 0 0,1 0 0,0 0 0,0 0 0,-1 1 0,1-1 0,0 1 0,0-1 0,-1 1 0,1 0 0,-1-1 0,1 1 0,0 0 0,-1 0 0,0 0 0,1 0 0,-1 0 0,1 1 0,-1-1 0,0 0 0,0 1 0,0-1 0,1 2 0,0 1 0,0-1 0,-1 1 0,0 0 0,0 0 0,0 0 0,0-1 0,-1 1 0,1 0 0,-1 0 0,0 5 0,-2 6 0,1-1 0,-2 1 0,0-1 0,-9 25 0,4-20 0,-2-2 0,0 1 0,-1-1 0,-1-1 0,0 0 0,-1-1 0,-1 0 0,-1-1 0,-16 13 0,5-2 0,-32 36 0,55-57 0,0 1 0,0-1 0,0 1 0,1-1 0,0 1 0,0 0 0,0 0 0,0-1 0,1 2 0,0-1 0,0 0 0,0 6 0,1-11 0,0 1 0,0 0 0,0 0 0,0 0 0,0 0 0,0-1 0,0 1 0,0 0 0,1 0 0,-1-1 0,0 1 0,1 0 0,-1 0 0,0-1 0,1 1 0,-1 0 0,1-1 0,-1 1 0,1 0 0,-1-1 0,1 1 0,0-1 0,-1 1 0,1-1 0,0 1 0,-1-1 0,1 0 0,1 1 0,0-1 0,1 0 0,-1 0 0,0 0 0,1 0 0,-1 0 0,1-1 0,-1 1 0,0-1 0,1 0 0,-1 0 0,0 0 0,0 0 0,0 0 0,0 0 0,3-2 0,26-19 0,0-2 0,-1-2 0,-2 0 0,40-48 0,-27 30 0,-2 1 0,-19 20 0,0 1 0,1 1 0,26-19 0,-38 38 0,-11 14 0,-11 17 0,-102 140 0,-13 23 0,77-105 0,-4-2 0,-77 91 0,153-211 0,28-59 0,6-12 0,-48 95 0,42-76 0,4 2 0,66-80 0,-118 164 0,0-1 0,0 0 0,1 0 0,-1 0 0,1 1 0,-1-1 0,1 1 0,0-1 0,0 1 0,-1 0 0,1 0 0,0 0 0,0 0 0,0 0 0,2-1 0,-3 3 0,-1-1 0,1 1 0,-1-1 0,1 1 0,-1 0 0,1-1 0,-1 1 0,0 0 0,1-1 0,-1 1 0,0 0 0,0 0 0,0-1 0,0 1 0,1 0 0,-1 0 0,0-1 0,0 1 0,0 0 0,-1 0 0,1 0 0,0-1 0,0 1 0,0 0 0,0 0 0,-1 1 0,-23 76 0,22-70 0,-22 59 0,4 1 0,3 1 0,3 1 0,-8 106 0,14-77 0,-2 61 0,13-134 0,3-21 0,15-35 0,-11 15 0,6-11 0,183-262 0,-200 290 0,-51 91 0,41-74 0,1 1 0,1 1 0,1 0 0,-8 31 0,16-49 0,-3 54 0,3-55 0,0-1 0,0 0 0,0 1 0,0-1 0,0 1 0,1-1 0,-1 1 0,1-1 0,-1 1 0,1-1 0,-1 0 0,1 1 0,0-1 0,0 0 0,0 0 0,0 0 0,0 1 0,0-1 0,0 0 0,0 0 0,0 0 0,0 0 0,0-1 0,1 1 0,-1 0 0,0 0 0,1-1 0,-1 1 0,0-1 0,1 1 0,-1-1 0,1 0 0,1 1 0,14-2-53,0 0 0,0-1 0,21-4 0,47-5-1230,-78 10 1201,-1 2 1,1-1 0,-1 1 0,0-1 0,1 2 0,-1-1 0,0 1-1,0 0 1,0 0 0,11 6 0,-1 6-886</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10-04T18:19:56.166"/>
    </inkml:context>
    <inkml:brush xml:id="br0">
      <inkml:brushProperty name="width" value="0.3" units="cm"/>
      <inkml:brushProperty name="height" value="0.6" units="cm"/>
      <inkml:brushProperty name="color" value="#F8F8F8"/>
      <inkml:brushProperty name="tip" value="rectangle"/>
      <inkml:brushProperty name="rasterOp" value="maskPen"/>
      <inkml:brushProperty name="ignorePressure" value="1"/>
    </inkml:brush>
  </inkml:definitions>
  <inkml:trace contextRef="#ctx0" brushRef="#br0">36 37,'-2'0,"-1"0,1 0,0 1,-1-1,1 1,0-1,-1 1,1 0,0 0,0 0,0 0,-3 3,4-4,1 0,0 0,0 0,0 0,-1 1,1-1,0 0,0 0,0 0,0 0,0 1,0-1,-1 0,1 0,0 0,0 0,0 1,0-1,0 0,0 0,0 1,0-1,0 0,0 0,0 0,0 1,0-1,0 0,0 0,0 0,0 1,0-1,0 0,0 0,0 0,1 1,-1-1,0 0,0 0,0 0,0 1,0-1,1 0,20 5,36-5,-1-3,1-3,67-14,-57 8,132-7,519 21,-684-2</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10-04T18:19:56.542"/>
    </inkml:context>
    <inkml:brush xml:id="br0">
      <inkml:brushProperty name="width" value="0.3" units="cm"/>
      <inkml:brushProperty name="height" value="0.6" units="cm"/>
      <inkml:brushProperty name="color" value="#F8F8F8"/>
      <inkml:brushProperty name="tip" value="rectangle"/>
      <inkml:brushProperty name="rasterOp" value="maskPen"/>
      <inkml:brushProperty name="ignorePressure" value="1"/>
    </inkml:brush>
  </inkml:definitions>
  <inkml:trace contextRef="#ctx0" brushRef="#br0">1 1,'0'0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04T18:20:01.615"/>
    </inkml:context>
    <inkml:brush xml:id="br0">
      <inkml:brushProperty name="width" value="0.35" units="cm"/>
      <inkml:brushProperty name="height" value="0.35" units="cm"/>
      <inkml:brushProperty name="color" value="#FFFFFF"/>
    </inkml:brush>
  </inkml:definitions>
  <inkml:trace contextRef="#ctx0" brushRef="#br0">481 104 24575,'0'5'0,"0"-1"0,0 0 0,0 1 0,1-1 0,-1 0 0,1 0 0,0 1 0,0-1 0,1 0 0,-1 0 0,4 7 0,-3-10 0,0 1 0,0 0 0,-1-1 0,1 1 0,0-1 0,0 0 0,0 0 0,1 0 0,-1 0 0,0 0 0,0 0 0,1 0 0,-1-1 0,0 1 0,1-1 0,-1 1 0,0-1 0,1 0 0,-1 0 0,1 0 0,-1-1 0,0 1 0,5-1 0,28-6 0,0 0 0,55-22 0,-10 4 0,40-6 0,1 4 0,1 6 0,1 6 0,179 0 0,-236 18 0,0 3 0,-1 3 0,-1 3 0,91 29 0,-147-39 0,0 0 0,-1 1 0,1 0 0,-1 0 0,0 1 0,0 0 0,0 1 0,-1-1 0,1 1 0,-1 0 0,0 1 0,9 10 0,-12-11 0,0 0 0,0 1 0,-1-1 0,1 1 0,-1-1 0,0 1 0,-1 0 0,1 0 0,-1 0 0,-1 0 0,1 0 0,-1 0 0,0 0 0,0 0 0,0 0 0,-1 0 0,-2 8 0,2-9 0,0-1 0,-1 1 0,1-1 0,-1 1 0,0-1 0,0 0 0,0 1 0,-1-1 0,1 0 0,-1-1 0,0 1 0,0 0 0,-1-1 0,1 0 0,-1 1 0,1-2 0,-1 1 0,0 0 0,0-1 0,-6 3 0,-7 2 0,0-1 0,0-1 0,0 0 0,-22 2 0,2 1 0,-39 6 0,0-3 0,-92 1 0,-159-13 0,129-2 0,-603 3 0,791 0 0,1 1 0,-1 0 0,1 1 0,-1 0 0,1 1 0,-11 4 0,-10 3 0,24-9 0,0-1 0,0 0 0,0 0 0,0 0 0,0-1 0,0 0 0,0 0 0,1-1 0,-1 1 0,0-1 0,1 0 0,-1-1 0,-8-4 0,10 5 0,-1 0 0,1-1 0,0 1 0,0-1 0,0 0 0,0 0 0,0 0 0,1-1 0,-1 1 0,1-1 0,0 0 0,0 0 0,0 0 0,1 0 0,0 0 0,-3-7 0,5 8 0,0 1 0,0 0 0,0-1 0,0 1 0,1 0 0,-1-1 0,1 1 0,0 0 0,0-1 0,0 1 0,0 0 0,0 0 0,0 0 0,0 0 0,1 0 0,-1 0 0,1 0 0,0 0 0,-1 1 0,1-1 0,2-1 0,48-32 0,-40 27 0,16-7 0,1 1 0,1 1 0,58-16 0,-27 10 0,-36 12 0,-1 2 0,1 0 0,1 2 0,24 0 0,72 2 0,-110 1 0,-69-1 0,35-1 0,1 2 0,-1 0 0,0 1 0,1 1 0,-23 5 0,41-6 0,1 0 0,-1 0 0,0 0 0,1 0 0,-1 1 0,1-1 0,-1 1 0,1-1 0,0 1 0,-3 3 0,5-5 0,-1 0 0,1 0 0,0 1 0,0-1 0,0 0 0,-1 1 0,1-1 0,0 0 0,0 1 0,0-1 0,0 0 0,0 1 0,0-1 0,0 0 0,0 1 0,0-1 0,0 0 0,0 1 0,0-1 0,0 0 0,0 1 0,0-1 0,0 0 0,0 1 0,0-1 0,0 0 0,0 1 0,1-1 0,-1 0 0,0 1 0,0-1 0,1 1 0,20 8 0,19-2 0,0-3 0,1-1 0,-1-2 0,56-5 0,-19 1 0,369-17-91,452 5-4733,-667 27 3171,-4-9 7319,-295 41-4764,44-31-902,-1-1 0,0-2 0,-1 0 0,-31 6 0,-112 18 0,109-23 0,-271 38 0,136-23 0,181-23 0,-1 1 0,1-1 0,-1 2 0,1 0 0,1 1 0,-1 1 0,1 0 0,0 0 0,0 1 0,1 1 0,0 0 0,1 1 0,0 0 0,1 1 0,-16 19 0,14-5-1365</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05T11:49:36.469"/>
    </inkml:context>
    <inkml:brush xml:id="br0">
      <inkml:brushProperty name="width" value="0.35" units="cm"/>
      <inkml:brushProperty name="height" value="0.35" units="cm"/>
      <inkml:brushProperty name="color" value="#FFFFFF"/>
    </inkml:brush>
  </inkml:definitions>
  <inkml:trace contextRef="#ctx0" brushRef="#br0">1089 1 24575,'-1'24'0,"-2"-1"0,-1 1 0,-13 42 0,-1 9 0,-1 112 0,11-88 0,2 215 0,8-180 0,0-102 0,7 45 0,0-10 0,-2-4 0,-1-16 0,-1 48 0,-4-3 0,-3 77 0,1-165 0,1-1 0,-1 1 0,0-1 0,0 1 0,-1-1 0,1 0 0,-1 1 0,0-1 0,1 0 0,-1 0 0,-1 0 0,1 0 0,0-1 0,-1 1 0,1 0 0,-1-1 0,0 0 0,0 0 0,0 0 0,0 0 0,0 0 0,0 0 0,-1-1 0,1 0 0,0 1 0,-1-1 0,1-1 0,-1 1 0,-5 0 0,-14 2 0,1-1 0,-1 0 0,-37-4 0,33 1 0,-545-1 0,568 2 0,0 0 0,0-1 0,0 1 0,0-1 0,0 0 0,0 0 0,1 0 0,-1 0 0,0-1 0,1 1 0,-1-1 0,1 0 0,-1 0 0,1-1 0,0 1 0,-4-4 0,3 1 0,-1 0 0,1 0 0,0-1 0,1 1 0,-1-1 0,1 0 0,0 0 0,-4-12 0,0-9 0,1 0 0,2-1 0,-3-48 0,5 52 0,-12-133 0,-11-201 0,22 311 0,-2 0 0,-3 1 0,-18-67 0,1 10 0,19 58 0,2-1 0,1 0 0,7-72 0,-1 17 0,-4 97 0,1 0 0,0 0 0,0-1 0,1 1 0,-1 0 0,1 0 0,0 0 0,0 1 0,0-1 0,1 0 0,-1 0 0,1 0 0,3-4 0,-3 6 0,0 0 0,1 0 0,-1 0 0,1 1 0,-1-1 0,1 1 0,0 0 0,-1 0 0,1 0 0,0 0 0,0 0 0,0 1 0,0-1 0,0 1 0,0 0 0,-1 0 0,1 0 0,0 0 0,4 1 0,-6-1 0,42 2 0,0-1 0,-1-2 0,1-2 0,44-9 0,-39 4 0,0 3 0,1 1 0,66 5 0,56-4 0,-151 0 0,3 2 0,-22 2 0,-1-1 0,1 1 0,-1 0 0,0 0 0,1 0 0,-1 0 0,0 0 0,0 0 0,0 0 0,1 0 0,-1 0 0,0 0 0,0 0 0,0 0 0,-1 0 0,1 0 0,0 0 0,0 0 0,0 0 0,-1 0 0,1-1 0,0 1 0,-1 0 0,1 0 0,-1 0 0,-1 1 0,-6 20 0,-2-1 0,-1 0 0,-1-1 0,-1 0 0,0-1 0,-1-1 0,-18 19 0,22-27 0,-1 0 0,1-1 0,-2 0 0,1 0 0,-1-1 0,0-1 0,-1 0 0,0-1 0,0 0 0,0-1 0,-1 0 0,-25 4 0,-13 1 0,-79 27 0,-17 3 0,141-38 0,3-1 0,-1 1 0,0-1 0,1 0 0,-1 0 0,0-1 0,0 0 0,0 1 0,1-2 0,-1 1 0,0 0 0,0-1 0,-8-2 0,13 2 0,-1 1 0,1-1 0,0 1 0,0-1 0,0 0 0,0 1 0,-1-1 0,1 1 0,0-1 0,0 1 0,0-1 0,0 1 0,0-1 0,1 1 0,-1-1 0,0 0 0,0 1 0,0-1 0,0 1 0,1-1 0,-1 1 0,0-1 0,0 1 0,1-1 0,-1 1 0,0-1 0,1 1 0,-1 0 0,0-1 0,1 1 0,-1 0 0,1-1 0,-1 1 0,1 0 0,-1-1 0,1 1 0,0 0 0,25-17 0,-21 14 0,58-37 0,-18 10 0,73-35 0,-78 47 0,-19 6 0,0 2 0,1 1 0,0 0 0,0 2 0,1 0 0,0 2 0,0 0 0,29-1 0,-50 6 0,-1 0 0,1 0 0,0 0 0,0 0 0,-1 1 0,1-1 0,0 1 0,0-1 0,-1 1 0,1 0 0,-1-1 0,1 1 0,0 0 0,-1 0 0,0 0 0,1 0 0,-1 0 0,1 1 0,-1-1 0,0 0 0,0 1 0,0-1 0,1 2 0,0 1 0,0-1 0,-1 1 0,0 0 0,0 0 0,0 0 0,0-1 0,-1 1 0,1 0 0,-1 0 0,0 5 0,-2 6 0,1-1 0,-2 1 0,0-1 0,-9 25 0,4-20 0,-2-2 0,0 1 0,-1-1 0,-1-1 0,0 0 0,-1-1 0,-1 0 0,-1-1 0,-16 13 0,5-2 0,-32 36 0,55-57 0,0 1 0,0-1 0,0 1 0,1-1 0,0 1 0,0 0 0,0 0 0,0-1 0,1 2 0,0-1 0,0 0 0,0 6 0,1-11 0,0 1 0,0 0 0,0 0 0,0 0 0,0 0 0,0-1 0,0 1 0,0 0 0,1 0 0,-1-1 0,0 1 0,1 0 0,-1 0 0,0-1 0,1 1 0,-1 0 0,1-1 0,-1 1 0,1 0 0,-1-1 0,1 1 0,0-1 0,-1 1 0,1-1 0,0 1 0,-1-1 0,1 0 0,1 1 0,0-1 0,1 0 0,-1 0 0,0 0 0,1 0 0,-1 0 0,1-1 0,-1 1 0,0-1 0,1 0 0,-1 0 0,0 0 0,0 0 0,0 0 0,0 0 0,3-2 0,26-19 0,0-2 0,-1-2 0,-2 0 0,40-48 0,-27 30 0,-2 1 0,-19 20 0,0 1 0,1 1 0,26-19 0,-38 38 0,-11 14 0,-11 17 0,-102 140 0,-13 23 0,77-105 0,-4-2 0,-77 91 0,153-211 0,28-59 0,6-12 0,-48 95 0,42-76 0,4 2 0,66-80 0,-118 164 0,0-1 0,0 0 0,1 0 0,-1 0 0,1 1 0,-1-1 0,1 1 0,0-1 0,0 1 0,-1 0 0,1 0 0,0 0 0,0 0 0,0 0 0,2-1 0,-3 3 0,-1-1 0,1 1 0,-1-1 0,1 1 0,-1 0 0,1-1 0,-1 1 0,0 0 0,1-1 0,-1 1 0,0 0 0,0 0 0,0-1 0,0 1 0,1 0 0,-1 0 0,0-1 0,0 1 0,0 0 0,-1 0 0,1 0 0,0-1 0,0 1 0,0 0 0,0 0 0,-1 1 0,-23 76 0,22-70 0,-22 59 0,4 1 0,3 1 0,3 1 0,-8 106 0,14-77 0,-2 61 0,13-134 0,3-21 0,15-35 0,-11 15 0,6-11 0,183-262 0,-200 290 0,-51 91 0,41-74 0,1 1 0,1 1 0,1 0 0,-8 31 0,16-49 0,-3 54 0,3-55 0,0-1 0,0 0 0,0 1 0,0-1 0,0 1 0,1-1 0,-1 1 0,1-1 0,-1 1 0,1-1 0,-1 0 0,1 1 0,0-1 0,0 0 0,0 0 0,0 0 0,0 1 0,0-1 0,0 0 0,0 0 0,0 0 0,0 0 0,0-1 0,1 1 0,-1 0 0,0 0 0,1-1 0,-1 1 0,0-1 0,1 1 0,-1-1 0,1 0 0,1 1 0,14-2-53,0 0 0,0-1 0,21-4 0,47-5-1230,-78 10 1201,-1 2 1,1-1 0,-1 1 0,0-1 0,1 2 0,-1-1 0,0 1-1,0 0 1,0 0 0,11 6 0,-1 6-886</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05T11:49:36.469"/>
    </inkml:context>
    <inkml:brush xml:id="br0">
      <inkml:brushProperty name="width" value="0.35" units="cm"/>
      <inkml:brushProperty name="height" value="0.35" units="cm"/>
      <inkml:brushProperty name="color" value="#FFFFFF"/>
    </inkml:brush>
  </inkml:definitions>
  <inkml:trace contextRef="#ctx0" brushRef="#br0">1089 1 24575,'-1'24'0,"-2"-1"0,-1 1 0,-13 42 0,-1 9 0,-1 112 0,11-88 0,2 215 0,8-180 0,0-102 0,7 45 0,0-10 0,-2-4 0,-1-16 0,-1 48 0,-4-3 0,-3 77 0,1-165 0,1-1 0,-1 1 0,0-1 0,0 1 0,-1-1 0,1 0 0,-1 1 0,0-1 0,1 0 0,-1 0 0,-1 0 0,1 0 0,0-1 0,-1 1 0,1 0 0,-1-1 0,0 0 0,0 0 0,0 0 0,0 0 0,0 0 0,0 0 0,-1-1 0,1 0 0,0 1 0,-1-1 0,1-1 0,-1 1 0,-5 0 0,-14 2 0,1-1 0,-1 0 0,-37-4 0,33 1 0,-545-1 0,568 2 0,0 0 0,0-1 0,0 1 0,0-1 0,0 0 0,0 0 0,1 0 0,-1 0 0,0-1 0,1 1 0,-1-1 0,1 0 0,-1 0 0,1-1 0,0 1 0,-4-4 0,3 1 0,-1 0 0,1 0 0,0-1 0,1 1 0,-1-1 0,1 0 0,0 0 0,-4-12 0,0-9 0,1 0 0,2-1 0,-3-48 0,5 52 0,-12-133 0,-11-201 0,22 311 0,-2 0 0,-3 1 0,-18-67 0,1 10 0,19 58 0,2-1 0,1 0 0,7-72 0,-1 17 0,-4 97 0,1 0 0,0 0 0,0-1 0,1 1 0,-1 0 0,1 0 0,0 0 0,0 1 0,0-1 0,1 0 0,-1 0 0,1 0 0,3-4 0,-3 6 0,0 0 0,1 0 0,-1 0 0,1 1 0,-1-1 0,1 1 0,0 0 0,-1 0 0,1 0 0,0 0 0,0 0 0,0 1 0,0-1 0,0 1 0,0 0 0,-1 0 0,1 0 0,0 0 0,4 1 0,-6-1 0,42 2 0,0-1 0,-1-2 0,1-2 0,44-9 0,-39 4 0,0 3 0,1 1 0,66 5 0,56-4 0,-151 0 0,3 2 0,-22 2 0,-1-1 0,1 1 0,-1 0 0,0 0 0,1 0 0,-1 0 0,0 0 0,0 0 0,0 0 0,1 0 0,-1 0 0,0 0 0,0 0 0,0 0 0,-1 0 0,1 0 0,0 0 0,0 0 0,0 0 0,-1 0 0,1-1 0,0 1 0,-1 0 0,1 0 0,-1 0 0,-1 1 0,-6 20 0,-2-1 0,-1 0 0,-1-1 0,-1 0 0,0-1 0,-1-1 0,-18 19 0,22-27 0,-1 0 0,1-1 0,-2 0 0,1 0 0,-1-1 0,0-1 0,-1 0 0,0-1 0,0 0 0,0-1 0,-1 0 0,-25 4 0,-13 1 0,-79 27 0,-17 3 0,141-38 0,3-1 0,-1 1 0,0-1 0,1 0 0,-1 0 0,0-1 0,0 0 0,0 1 0,1-2 0,-1 1 0,0 0 0,0-1 0,-8-2 0,13 2 0,-1 1 0,1-1 0,0 1 0,0-1 0,0 0 0,0 1 0,-1-1 0,1 1 0,0-1 0,0 1 0,0-1 0,0 1 0,0-1 0,1 1 0,-1-1 0,0 0 0,0 1 0,0-1 0,0 1 0,1-1 0,-1 1 0,0-1 0,0 1 0,1-1 0,-1 1 0,0-1 0,1 1 0,-1 0 0,0-1 0,1 1 0,-1 0 0,1-1 0,-1 1 0,1 0 0,-1-1 0,1 1 0,0 0 0,25-17 0,-21 14 0,58-37 0,-18 10 0,73-35 0,-78 47 0,-19 6 0,0 2 0,1 1 0,0 0 0,0 2 0,1 0 0,0 2 0,0 0 0,29-1 0,-50 6 0,-1 0 0,1 0 0,0 0 0,0 0 0,-1 1 0,1-1 0,0 1 0,0-1 0,-1 1 0,1 0 0,-1-1 0,1 1 0,0 0 0,-1 0 0,0 0 0,1 0 0,-1 0 0,1 1 0,-1-1 0,0 0 0,0 1 0,0-1 0,1 2 0,0 1 0,0-1 0,-1 1 0,0 0 0,0 0 0,0 0 0,0-1 0,-1 1 0,1 0 0,-1 0 0,0 5 0,-2 6 0,1-1 0,-2 1 0,0-1 0,-9 25 0,4-20 0,-2-2 0,0 1 0,-1-1 0,-1-1 0,0 0 0,-1-1 0,-1 0 0,-1-1 0,-16 13 0,5-2 0,-32 36 0,55-57 0,0 1 0,0-1 0,0 1 0,1-1 0,0 1 0,0 0 0,0 0 0,0-1 0,1 2 0,0-1 0,0 0 0,0 6 0,1-11 0,0 1 0,0 0 0,0 0 0,0 0 0,0 0 0,0-1 0,0 1 0,0 0 0,1 0 0,-1-1 0,0 1 0,1 0 0,-1 0 0,0-1 0,1 1 0,-1 0 0,1-1 0,-1 1 0,1 0 0,-1-1 0,1 1 0,0-1 0,-1 1 0,1-1 0,0 1 0,-1-1 0,1 0 0,1 1 0,0-1 0,1 0 0,-1 0 0,0 0 0,1 0 0,-1 0 0,1-1 0,-1 1 0,0-1 0,1 0 0,-1 0 0,0 0 0,0 0 0,0 0 0,0 0 0,3-2 0,26-19 0,0-2 0,-1-2 0,-2 0 0,40-48 0,-27 30 0,-2 1 0,-19 20 0,0 1 0,1 1 0,26-19 0,-38 38 0,-11 14 0,-11 17 0,-102 140 0,-13 23 0,77-105 0,-4-2 0,-77 91 0,153-211 0,28-59 0,6-12 0,-48 95 0,42-76 0,4 2 0,66-80 0,-118 164 0,0-1 0,0 0 0,1 0 0,-1 0 0,1 1 0,-1-1 0,1 1 0,0-1 0,0 1 0,-1 0 0,1 0 0,0 0 0,0 0 0,0 0 0,2-1 0,-3 3 0,-1-1 0,1 1 0,-1-1 0,1 1 0,-1 0 0,1-1 0,-1 1 0,0 0 0,1-1 0,-1 1 0,0 0 0,0 0 0,0-1 0,0 1 0,1 0 0,-1 0 0,0-1 0,0 1 0,0 0 0,-1 0 0,1 0 0,0-1 0,0 1 0,0 0 0,0 0 0,-1 1 0,-23 76 0,22-70 0,-22 59 0,4 1 0,3 1 0,3 1 0,-8 106 0,14-77 0,-2 61 0,13-134 0,3-21 0,15-35 0,-11 15 0,6-11 0,183-262 0,-200 290 0,-51 91 0,41-74 0,1 1 0,1 1 0,1 0 0,-8 31 0,16-49 0,-3 54 0,3-55 0,0-1 0,0 0 0,0 1 0,0-1 0,0 1 0,1-1 0,-1 1 0,1-1 0,-1 1 0,1-1 0,-1 0 0,1 1 0,0-1 0,0 0 0,0 0 0,0 0 0,0 1 0,0-1 0,0 0 0,0 0 0,0 0 0,0 0 0,0-1 0,1 1 0,-1 0 0,0 0 0,1-1 0,-1 1 0,0-1 0,1 1 0,-1-1 0,1 0 0,1 1 0,14-2-53,0 0 0,0-1 0,21-4 0,47-5-1230,-78 10 1201,-1 2 1,1-1 0,-1 1 0,0-1 0,1 2 0,-1-1 0,0 1-1,0 0 1,0 0 0,11 6 0,-1 6-886</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10-04T18:19:56.166"/>
    </inkml:context>
    <inkml:brush xml:id="br0">
      <inkml:brushProperty name="width" value="0.3" units="cm"/>
      <inkml:brushProperty name="height" value="0.6" units="cm"/>
      <inkml:brushProperty name="color" value="#F8F8F8"/>
      <inkml:brushProperty name="tip" value="rectangle"/>
      <inkml:brushProperty name="rasterOp" value="maskPen"/>
      <inkml:brushProperty name="ignorePressure" value="1"/>
    </inkml:brush>
  </inkml:definitions>
  <inkml:trace contextRef="#ctx0" brushRef="#br0">36 37,'-2'0,"-1"0,1 0,0 1,-1-1,1 1,0-1,-1 1,1 0,0 0,0 0,0 0,-3 3,4-4,1 0,0 0,0 0,0 0,-1 1,1-1,0 0,0 0,0 0,0 0,0 1,0-1,-1 0,1 0,0 0,0 0,0 1,0-1,0 0,0 0,0 1,0-1,0 0,0 0,0 0,0 1,0-1,0 0,0 0,0 0,0 1,0-1,0 0,0 0,0 0,1 1,-1-1,0 0,0 0,0 0,0 1,0-1,1 0,20 5,36-5,-1-3,1-3,67-14,-57 8,132-7,519 21,-684-2</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10-04T18:19:56.542"/>
    </inkml:context>
    <inkml:brush xml:id="br0">
      <inkml:brushProperty name="width" value="0.3" units="cm"/>
      <inkml:brushProperty name="height" value="0.6" units="cm"/>
      <inkml:brushProperty name="color" value="#F8F8F8"/>
      <inkml:brushProperty name="tip" value="rectangle"/>
      <inkml:brushProperty name="rasterOp" value="maskPen"/>
      <inkml:brushProperty name="ignorePressure" value="1"/>
    </inkml:brush>
  </inkml:definitions>
  <inkml:trace contextRef="#ctx0" brushRef="#br0">1 1,'0'0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04T18:20:01.615"/>
    </inkml:context>
    <inkml:brush xml:id="br0">
      <inkml:brushProperty name="width" value="0.35" units="cm"/>
      <inkml:brushProperty name="height" value="0.35" units="cm"/>
      <inkml:brushProperty name="color" value="#FFFFFF"/>
    </inkml:brush>
  </inkml:definitions>
  <inkml:trace contextRef="#ctx0" brushRef="#br0">481 104 24575,'0'5'0,"0"-1"0,0 0 0,0 1 0,1-1 0,-1 0 0,1 0 0,0 1 0,0-1 0,1 0 0,-1 0 0,4 7 0,-3-10 0,0 1 0,0 0 0,-1-1 0,1 1 0,0-1 0,0 0 0,0 0 0,1 0 0,-1 0 0,0 0 0,0 0 0,1 0 0,-1-1 0,0 1 0,1-1 0,-1 1 0,0-1 0,1 0 0,-1 0 0,1 0 0,-1-1 0,0 1 0,5-1 0,28-6 0,0 0 0,55-22 0,-10 4 0,40-6 0,1 4 0,1 6 0,1 6 0,179 0 0,-236 18 0,0 3 0,-1 3 0,-1 3 0,91 29 0,-147-39 0,0 0 0,-1 1 0,1 0 0,-1 0 0,0 1 0,0 0 0,0 1 0,-1-1 0,1 1 0,-1 0 0,0 1 0,9 10 0,-12-11 0,0 0 0,0 1 0,-1-1 0,1 1 0,-1-1 0,0 1 0,-1 0 0,1 0 0,-1 0 0,-1 0 0,1 0 0,-1 0 0,0 0 0,0 0 0,0 0 0,-1 0 0,-2 8 0,2-9 0,0-1 0,-1 1 0,1-1 0,-1 1 0,0-1 0,0 0 0,0 1 0,-1-1 0,1 0 0,-1-1 0,0 1 0,0 0 0,-1-1 0,1 0 0,-1 1 0,1-2 0,-1 1 0,0 0 0,0-1 0,-6 3 0,-7 2 0,0-1 0,0-1 0,0 0 0,-22 2 0,2 1 0,-39 6 0,0-3 0,-92 1 0,-159-13 0,129-2 0,-603 3 0,791 0 0,1 1 0,-1 0 0,1 1 0,-1 0 0,1 1 0,-11 4 0,-10 3 0,24-9 0,0-1 0,0 0 0,0 0 0,0 0 0,0-1 0,0 0 0,0 0 0,1-1 0,-1 1 0,0-1 0,1 0 0,-1-1 0,-8-4 0,10 5 0,-1 0 0,1-1 0,0 1 0,0-1 0,0 0 0,0 0 0,0 0 0,1-1 0,-1 1 0,1-1 0,0 0 0,0 0 0,0 0 0,1 0 0,0 0 0,-3-7 0,5 8 0,0 1 0,0 0 0,0-1 0,0 1 0,1 0 0,-1-1 0,1 1 0,0 0 0,0-1 0,0 1 0,0 0 0,0 0 0,0 0 0,0 0 0,1 0 0,-1 0 0,1 0 0,0 0 0,-1 1 0,1-1 0,2-1 0,48-32 0,-40 27 0,16-7 0,1 1 0,1 1 0,58-16 0,-27 10 0,-36 12 0,-1 2 0,1 0 0,1 2 0,24 0 0,72 2 0,-110 1 0,-69-1 0,35-1 0,1 2 0,-1 0 0,0 1 0,1 1 0,-23 5 0,41-6 0,1 0 0,-1 0 0,0 0 0,1 0 0,-1 1 0,1-1 0,-1 1 0,1-1 0,0 1 0,-3 3 0,5-5 0,-1 0 0,1 0 0,0 1 0,0-1 0,0 0 0,-1 1 0,1-1 0,0 0 0,0 1 0,0-1 0,0 0 0,0 1 0,0-1 0,0 0 0,0 1 0,0-1 0,0 0 0,0 1 0,0-1 0,0 0 0,0 1 0,0-1 0,0 0 0,0 1 0,0-1 0,0 0 0,0 1 0,1-1 0,-1 0 0,0 1 0,0-1 0,1 1 0,20 8 0,19-2 0,0-3 0,1-1 0,-1-2 0,56-5 0,-19 1 0,369-17-91,452 5-4733,-667 27 3171,-4-9 7319,-295 41-4764,44-31-902,-1-1 0,0-2 0,-1 0 0,-31 6 0,-112 18 0,109-23 0,-271 38 0,136-23 0,181-23 0,-1 1 0,1-1 0,-1 2 0,1 0 0,1 1 0,-1 1 0,1 0 0,0 0 0,0 1 0,1 1 0,0 0 0,1 1 0,0 0 0,1 1 0,-16 19 0,14-5-1365</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05T11:49:36.469"/>
    </inkml:context>
    <inkml:brush xml:id="br0">
      <inkml:brushProperty name="width" value="0.35" units="cm"/>
      <inkml:brushProperty name="height" value="0.35" units="cm"/>
      <inkml:brushProperty name="color" value="#FFFFFF"/>
    </inkml:brush>
  </inkml:definitions>
  <inkml:trace contextRef="#ctx0" brushRef="#br0">1089 1 24575,'-1'24'0,"-2"-1"0,-1 1 0,-13 42 0,-1 9 0,-1 112 0,11-88 0,2 215 0,8-180 0,0-102 0,7 45 0,0-10 0,-2-4 0,-1-16 0,-1 48 0,-4-3 0,-3 77 0,1-165 0,1-1 0,-1 1 0,0-1 0,0 1 0,-1-1 0,1 0 0,-1 1 0,0-1 0,1 0 0,-1 0 0,-1 0 0,1 0 0,0-1 0,-1 1 0,1 0 0,-1-1 0,0 0 0,0 0 0,0 0 0,0 0 0,0 0 0,0 0 0,-1-1 0,1 0 0,0 1 0,-1-1 0,1-1 0,-1 1 0,-5 0 0,-14 2 0,1-1 0,-1 0 0,-37-4 0,33 1 0,-545-1 0,568 2 0,0 0 0,0-1 0,0 1 0,0-1 0,0 0 0,0 0 0,1 0 0,-1 0 0,0-1 0,1 1 0,-1-1 0,1 0 0,-1 0 0,1-1 0,0 1 0,-4-4 0,3 1 0,-1 0 0,1 0 0,0-1 0,1 1 0,-1-1 0,1 0 0,0 0 0,-4-12 0,0-9 0,1 0 0,2-1 0,-3-48 0,5 52 0,-12-133 0,-11-201 0,22 311 0,-2 0 0,-3 1 0,-18-67 0,1 10 0,19 58 0,2-1 0,1 0 0,7-72 0,-1 17 0,-4 97 0,1 0 0,0 0 0,0-1 0,1 1 0,-1 0 0,1 0 0,0 0 0,0 1 0,0-1 0,1 0 0,-1 0 0,1 0 0,3-4 0,-3 6 0,0 0 0,1 0 0,-1 0 0,1 1 0,-1-1 0,1 1 0,0 0 0,-1 0 0,1 0 0,0 0 0,0 0 0,0 1 0,0-1 0,0 1 0,0 0 0,-1 0 0,1 0 0,0 0 0,4 1 0,-6-1 0,42 2 0,0-1 0,-1-2 0,1-2 0,44-9 0,-39 4 0,0 3 0,1 1 0,66 5 0,56-4 0,-151 0 0,3 2 0,-22 2 0,-1-1 0,1 1 0,-1 0 0,0 0 0,1 0 0,-1 0 0,0 0 0,0 0 0,0 0 0,1 0 0,-1 0 0,0 0 0,0 0 0,0 0 0,-1 0 0,1 0 0,0 0 0,0 0 0,0 0 0,-1 0 0,1-1 0,0 1 0,-1 0 0,1 0 0,-1 0 0,-1 1 0,-6 20 0,-2-1 0,-1 0 0,-1-1 0,-1 0 0,0-1 0,-1-1 0,-18 19 0,22-27 0,-1 0 0,1-1 0,-2 0 0,1 0 0,-1-1 0,0-1 0,-1 0 0,0-1 0,0 0 0,0-1 0,-1 0 0,-25 4 0,-13 1 0,-79 27 0,-17 3 0,141-38 0,3-1 0,-1 1 0,0-1 0,1 0 0,-1 0 0,0-1 0,0 0 0,0 1 0,1-2 0,-1 1 0,0 0 0,0-1 0,-8-2 0,13 2 0,-1 1 0,1-1 0,0 1 0,0-1 0,0 0 0,0 1 0,-1-1 0,1 1 0,0-1 0,0 1 0,0-1 0,0 1 0,0-1 0,1 1 0,-1-1 0,0 0 0,0 1 0,0-1 0,0 1 0,1-1 0,-1 1 0,0-1 0,0 1 0,1-1 0,-1 1 0,0-1 0,1 1 0,-1 0 0,0-1 0,1 1 0,-1 0 0,1-1 0,-1 1 0,1 0 0,-1-1 0,1 1 0,0 0 0,25-17 0,-21 14 0,58-37 0,-18 10 0,73-35 0,-78 47 0,-19 6 0,0 2 0,1 1 0,0 0 0,0 2 0,1 0 0,0 2 0,0 0 0,29-1 0,-50 6 0,-1 0 0,1 0 0,0 0 0,0 0 0,-1 1 0,1-1 0,0 1 0,0-1 0,-1 1 0,1 0 0,-1-1 0,1 1 0,0 0 0,-1 0 0,0 0 0,1 0 0,-1 0 0,1 1 0,-1-1 0,0 0 0,0 1 0,0-1 0,1 2 0,0 1 0,0-1 0,-1 1 0,0 0 0,0 0 0,0 0 0,0-1 0,-1 1 0,1 0 0,-1 0 0,0 5 0,-2 6 0,1-1 0,-2 1 0,0-1 0,-9 25 0,4-20 0,-2-2 0,0 1 0,-1-1 0,-1-1 0,0 0 0,-1-1 0,-1 0 0,-1-1 0,-16 13 0,5-2 0,-32 36 0,55-57 0,0 1 0,0-1 0,0 1 0,1-1 0,0 1 0,0 0 0,0 0 0,0-1 0,1 2 0,0-1 0,0 0 0,0 6 0,1-11 0,0 1 0,0 0 0,0 0 0,0 0 0,0 0 0,0-1 0,0 1 0,0 0 0,1 0 0,-1-1 0,0 1 0,1 0 0,-1 0 0,0-1 0,1 1 0,-1 0 0,1-1 0,-1 1 0,1 0 0,-1-1 0,1 1 0,0-1 0,-1 1 0,1-1 0,0 1 0,-1-1 0,1 0 0,1 1 0,0-1 0,1 0 0,-1 0 0,0 0 0,1 0 0,-1 0 0,1-1 0,-1 1 0,0-1 0,1 0 0,-1 0 0,0 0 0,0 0 0,0 0 0,0 0 0,3-2 0,26-19 0,0-2 0,-1-2 0,-2 0 0,40-48 0,-27 30 0,-2 1 0,-19 20 0,0 1 0,1 1 0,26-19 0,-38 38 0,-11 14 0,-11 17 0,-102 140 0,-13 23 0,77-105 0,-4-2 0,-77 91 0,153-211 0,28-59 0,6-12 0,-48 95 0,42-76 0,4 2 0,66-80 0,-118 164 0,0-1 0,0 0 0,1 0 0,-1 0 0,1 1 0,-1-1 0,1 1 0,0-1 0,0 1 0,-1 0 0,1 0 0,0 0 0,0 0 0,0 0 0,2-1 0,-3 3 0,-1-1 0,1 1 0,-1-1 0,1 1 0,-1 0 0,1-1 0,-1 1 0,0 0 0,1-1 0,-1 1 0,0 0 0,0 0 0,0-1 0,0 1 0,1 0 0,-1 0 0,0-1 0,0 1 0,0 0 0,-1 0 0,1 0 0,0-1 0,0 1 0,0 0 0,0 0 0,-1 1 0,-23 76 0,22-70 0,-22 59 0,4 1 0,3 1 0,3 1 0,-8 106 0,14-77 0,-2 61 0,13-134 0,3-21 0,15-35 0,-11 15 0,6-11 0,183-262 0,-200 290 0,-51 91 0,41-74 0,1 1 0,1 1 0,1 0 0,-8 31 0,16-49 0,-3 54 0,3-55 0,0-1 0,0 0 0,0 1 0,0-1 0,0 1 0,1-1 0,-1 1 0,1-1 0,-1 1 0,1-1 0,-1 0 0,1 1 0,0-1 0,0 0 0,0 0 0,0 0 0,0 1 0,0-1 0,0 0 0,0 0 0,0 0 0,0 0 0,0-1 0,1 1 0,-1 0 0,0 0 0,1-1 0,-1 1 0,0-1 0,1 1 0,-1-1 0,1 0 0,1 1 0,14-2-53,0 0 0,0-1 0,21-4 0,47-5-1230,-78 10 1201,-1 2 1,1-1 0,-1 1 0,0-1 0,1 2 0,-1-1 0,0 1-1,0 0 1,0 0 0,11 6 0,-1 6-886</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10-04T18:19:56.166"/>
    </inkml:context>
    <inkml:brush xml:id="br0">
      <inkml:brushProperty name="width" value="0.3" units="cm"/>
      <inkml:brushProperty name="height" value="0.6" units="cm"/>
      <inkml:brushProperty name="color" value="#F8F8F8"/>
      <inkml:brushProperty name="tip" value="rectangle"/>
      <inkml:brushProperty name="rasterOp" value="maskPen"/>
      <inkml:brushProperty name="ignorePressure" value="1"/>
    </inkml:brush>
  </inkml:definitions>
  <inkml:trace contextRef="#ctx0" brushRef="#br0">36 37,'-2'0,"-1"0,1 0,0 1,-1-1,1 1,0-1,-1 1,1 0,0 0,0 0,0 0,-3 3,4-4,1 0,0 0,0 0,0 0,-1 1,1-1,0 0,0 0,0 0,0 0,0 1,0-1,-1 0,1 0,0 0,0 0,0 1,0-1,0 0,0 0,0 1,0-1,0 0,0 0,0 0,0 1,0-1,0 0,0 0,0 0,0 1,0-1,0 0,0 0,0 0,1 1,-1-1,0 0,0 0,0 0,0 1,0-1,1 0,20 5,36-5,-1-3,1-3,67-14,-57 8,132-7,519 21,-684-2</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10-04T18:19:56.542"/>
    </inkml:context>
    <inkml:brush xml:id="br0">
      <inkml:brushProperty name="width" value="0.3" units="cm"/>
      <inkml:brushProperty name="height" value="0.6" units="cm"/>
      <inkml:brushProperty name="color" value="#F8F8F8"/>
      <inkml:brushProperty name="tip" value="rectangle"/>
      <inkml:brushProperty name="rasterOp" value="maskPen"/>
      <inkml:brushProperty name="ignorePressure" value="1"/>
    </inkml:brush>
  </inkml:definitions>
  <inkml:trace contextRef="#ctx0" brushRef="#br0">1 1,'0'0</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04T18:20:01.615"/>
    </inkml:context>
    <inkml:brush xml:id="br0">
      <inkml:brushProperty name="width" value="0.35" units="cm"/>
      <inkml:brushProperty name="height" value="0.35" units="cm"/>
      <inkml:brushProperty name="color" value="#FFFFFF"/>
    </inkml:brush>
  </inkml:definitions>
  <inkml:trace contextRef="#ctx0" brushRef="#br0">481 104 24575,'0'5'0,"0"-1"0,0 0 0,0 1 0,1-1 0,-1 0 0,1 0 0,0 1 0,0-1 0,1 0 0,-1 0 0,4 7 0,-3-10 0,0 1 0,0 0 0,-1-1 0,1 1 0,0-1 0,0 0 0,0 0 0,1 0 0,-1 0 0,0 0 0,0 0 0,1 0 0,-1-1 0,0 1 0,1-1 0,-1 1 0,0-1 0,1 0 0,-1 0 0,1 0 0,-1-1 0,0 1 0,5-1 0,28-6 0,0 0 0,55-22 0,-10 4 0,40-6 0,1 4 0,1 6 0,1 6 0,179 0 0,-236 18 0,0 3 0,-1 3 0,-1 3 0,91 29 0,-147-39 0,0 0 0,-1 1 0,1 0 0,-1 0 0,0 1 0,0 0 0,0 1 0,-1-1 0,1 1 0,-1 0 0,0 1 0,9 10 0,-12-11 0,0 0 0,0 1 0,-1-1 0,1 1 0,-1-1 0,0 1 0,-1 0 0,1 0 0,-1 0 0,-1 0 0,1 0 0,-1 0 0,0 0 0,0 0 0,0 0 0,-1 0 0,-2 8 0,2-9 0,0-1 0,-1 1 0,1-1 0,-1 1 0,0-1 0,0 0 0,0 1 0,-1-1 0,1 0 0,-1-1 0,0 1 0,0 0 0,-1-1 0,1 0 0,-1 1 0,1-2 0,-1 1 0,0 0 0,0-1 0,-6 3 0,-7 2 0,0-1 0,0-1 0,0 0 0,-22 2 0,2 1 0,-39 6 0,0-3 0,-92 1 0,-159-13 0,129-2 0,-603 3 0,791 0 0,1 1 0,-1 0 0,1 1 0,-1 0 0,1 1 0,-11 4 0,-10 3 0,24-9 0,0-1 0,0 0 0,0 0 0,0 0 0,0-1 0,0 0 0,0 0 0,1-1 0,-1 1 0,0-1 0,1 0 0,-1-1 0,-8-4 0,10 5 0,-1 0 0,1-1 0,0 1 0,0-1 0,0 0 0,0 0 0,0 0 0,1-1 0,-1 1 0,1-1 0,0 0 0,0 0 0,0 0 0,1 0 0,0 0 0,-3-7 0,5 8 0,0 1 0,0 0 0,0-1 0,0 1 0,1 0 0,-1-1 0,1 1 0,0 0 0,0-1 0,0 1 0,0 0 0,0 0 0,0 0 0,0 0 0,1 0 0,-1 0 0,1 0 0,0 0 0,-1 1 0,1-1 0,2-1 0,48-32 0,-40 27 0,16-7 0,1 1 0,1 1 0,58-16 0,-27 10 0,-36 12 0,-1 2 0,1 0 0,1 2 0,24 0 0,72 2 0,-110 1 0,-69-1 0,35-1 0,1 2 0,-1 0 0,0 1 0,1 1 0,-23 5 0,41-6 0,1 0 0,-1 0 0,0 0 0,1 0 0,-1 1 0,1-1 0,-1 1 0,1-1 0,0 1 0,-3 3 0,5-5 0,-1 0 0,1 0 0,0 1 0,0-1 0,0 0 0,-1 1 0,1-1 0,0 0 0,0 1 0,0-1 0,0 0 0,0 1 0,0-1 0,0 0 0,0 1 0,0-1 0,0 0 0,0 1 0,0-1 0,0 0 0,0 1 0,0-1 0,0 0 0,0 1 0,0-1 0,0 0 0,0 1 0,1-1 0,-1 0 0,0 1 0,0-1 0,1 1 0,20 8 0,19-2 0,0-3 0,1-1 0,-1-2 0,56-5 0,-19 1 0,369-17-91,452 5-4733,-667 27 3171,-4-9 7319,-295 41-4764,44-31-902,-1-1 0,0-2 0,-1 0 0,-31 6 0,-112 18 0,109-23 0,-271 38 0,136-23 0,181-23 0,-1 1 0,1-1 0,-1 2 0,1 0 0,1 1 0,-1 1 0,1 0 0,0 0 0,0 1 0,1 1 0,0 0 0,1 1 0,0 0 0,1 1 0,-16 19 0,14-5-1365</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05T11:49:36.469"/>
    </inkml:context>
    <inkml:brush xml:id="br0">
      <inkml:brushProperty name="width" value="0.35" units="cm"/>
      <inkml:brushProperty name="height" value="0.35" units="cm"/>
      <inkml:brushProperty name="color" value="#FFFFFF"/>
    </inkml:brush>
  </inkml:definitions>
  <inkml:trace contextRef="#ctx0" brushRef="#br0">1089 1 24575,'-1'24'0,"-2"-1"0,-1 1 0,-13 42 0,-1 9 0,-1 112 0,11-88 0,2 215 0,8-180 0,0-102 0,7 45 0,0-10 0,-2-4 0,-1-16 0,-1 48 0,-4-3 0,-3 77 0,1-165 0,1-1 0,-1 1 0,0-1 0,0 1 0,-1-1 0,1 0 0,-1 1 0,0-1 0,1 0 0,-1 0 0,-1 0 0,1 0 0,0-1 0,-1 1 0,1 0 0,-1-1 0,0 0 0,0 0 0,0 0 0,0 0 0,0 0 0,0 0 0,-1-1 0,1 0 0,0 1 0,-1-1 0,1-1 0,-1 1 0,-5 0 0,-14 2 0,1-1 0,-1 0 0,-37-4 0,33 1 0,-545-1 0,568 2 0,0 0 0,0-1 0,0 1 0,0-1 0,0 0 0,0 0 0,1 0 0,-1 0 0,0-1 0,1 1 0,-1-1 0,1 0 0,-1 0 0,1-1 0,0 1 0,-4-4 0,3 1 0,-1 0 0,1 0 0,0-1 0,1 1 0,-1-1 0,1 0 0,0 0 0,-4-12 0,0-9 0,1 0 0,2-1 0,-3-48 0,5 52 0,-12-133 0,-11-201 0,22 311 0,-2 0 0,-3 1 0,-18-67 0,1 10 0,19 58 0,2-1 0,1 0 0,7-72 0,-1 17 0,-4 97 0,1 0 0,0 0 0,0-1 0,1 1 0,-1 0 0,1 0 0,0 0 0,0 1 0,0-1 0,1 0 0,-1 0 0,1 0 0,3-4 0,-3 6 0,0 0 0,1 0 0,-1 0 0,1 1 0,-1-1 0,1 1 0,0 0 0,-1 0 0,1 0 0,0 0 0,0 0 0,0 1 0,0-1 0,0 1 0,0 0 0,-1 0 0,1 0 0,0 0 0,4 1 0,-6-1 0,42 2 0,0-1 0,-1-2 0,1-2 0,44-9 0,-39 4 0,0 3 0,1 1 0,66 5 0,56-4 0,-151 0 0,3 2 0,-22 2 0,-1-1 0,1 1 0,-1 0 0,0 0 0,1 0 0,-1 0 0,0 0 0,0 0 0,0 0 0,1 0 0,-1 0 0,0 0 0,0 0 0,0 0 0,-1 0 0,1 0 0,0 0 0,0 0 0,0 0 0,-1 0 0,1-1 0,0 1 0,-1 0 0,1 0 0,-1 0 0,-1 1 0,-6 20 0,-2-1 0,-1 0 0,-1-1 0,-1 0 0,0-1 0,-1-1 0,-18 19 0,22-27 0,-1 0 0,1-1 0,-2 0 0,1 0 0,-1-1 0,0-1 0,-1 0 0,0-1 0,0 0 0,0-1 0,-1 0 0,-25 4 0,-13 1 0,-79 27 0,-17 3 0,141-38 0,3-1 0,-1 1 0,0-1 0,1 0 0,-1 0 0,0-1 0,0 0 0,0 1 0,1-2 0,-1 1 0,0 0 0,0-1 0,-8-2 0,13 2 0,-1 1 0,1-1 0,0 1 0,0-1 0,0 0 0,0 1 0,-1-1 0,1 1 0,0-1 0,0 1 0,0-1 0,0 1 0,0-1 0,1 1 0,-1-1 0,0 0 0,0 1 0,0-1 0,0 1 0,1-1 0,-1 1 0,0-1 0,0 1 0,1-1 0,-1 1 0,0-1 0,1 1 0,-1 0 0,0-1 0,1 1 0,-1 0 0,1-1 0,-1 1 0,1 0 0,-1-1 0,1 1 0,0 0 0,25-17 0,-21 14 0,58-37 0,-18 10 0,73-35 0,-78 47 0,-19 6 0,0 2 0,1 1 0,0 0 0,0 2 0,1 0 0,0 2 0,0 0 0,29-1 0,-50 6 0,-1 0 0,1 0 0,0 0 0,0 0 0,-1 1 0,1-1 0,0 1 0,0-1 0,-1 1 0,1 0 0,-1-1 0,1 1 0,0 0 0,-1 0 0,0 0 0,1 0 0,-1 0 0,1 1 0,-1-1 0,0 0 0,0 1 0,0-1 0,1 2 0,0 1 0,0-1 0,-1 1 0,0 0 0,0 0 0,0 0 0,0-1 0,-1 1 0,1 0 0,-1 0 0,0 5 0,-2 6 0,1-1 0,-2 1 0,0-1 0,-9 25 0,4-20 0,-2-2 0,0 1 0,-1-1 0,-1-1 0,0 0 0,-1-1 0,-1 0 0,-1-1 0,-16 13 0,5-2 0,-32 36 0,55-57 0,0 1 0,0-1 0,0 1 0,1-1 0,0 1 0,0 0 0,0 0 0,0-1 0,1 2 0,0-1 0,0 0 0,0 6 0,1-11 0,0 1 0,0 0 0,0 0 0,0 0 0,0 0 0,0-1 0,0 1 0,0 0 0,1 0 0,-1-1 0,0 1 0,1 0 0,-1 0 0,0-1 0,1 1 0,-1 0 0,1-1 0,-1 1 0,1 0 0,-1-1 0,1 1 0,0-1 0,-1 1 0,1-1 0,0 1 0,-1-1 0,1 0 0,1 1 0,0-1 0,1 0 0,-1 0 0,0 0 0,1 0 0,-1 0 0,1-1 0,-1 1 0,0-1 0,1 0 0,-1 0 0,0 0 0,0 0 0,0 0 0,0 0 0,3-2 0,26-19 0,0-2 0,-1-2 0,-2 0 0,40-48 0,-27 30 0,-2 1 0,-19 20 0,0 1 0,1 1 0,26-19 0,-38 38 0,-11 14 0,-11 17 0,-102 140 0,-13 23 0,77-105 0,-4-2 0,-77 91 0,153-211 0,28-59 0,6-12 0,-48 95 0,42-76 0,4 2 0,66-80 0,-118 164 0,0-1 0,0 0 0,1 0 0,-1 0 0,1 1 0,-1-1 0,1 1 0,0-1 0,0 1 0,-1 0 0,1 0 0,0 0 0,0 0 0,0 0 0,2-1 0,-3 3 0,-1-1 0,1 1 0,-1-1 0,1 1 0,-1 0 0,1-1 0,-1 1 0,0 0 0,1-1 0,-1 1 0,0 0 0,0 0 0,0-1 0,0 1 0,1 0 0,-1 0 0,0-1 0,0 1 0,0 0 0,-1 0 0,1 0 0,0-1 0,0 1 0,0 0 0,0 0 0,-1 1 0,-23 76 0,22-70 0,-22 59 0,4 1 0,3 1 0,3 1 0,-8 106 0,14-77 0,-2 61 0,13-134 0,3-21 0,15-35 0,-11 15 0,6-11 0,183-262 0,-200 290 0,-51 91 0,41-74 0,1 1 0,1 1 0,1 0 0,-8 31 0,16-49 0,-3 54 0,3-55 0,0-1 0,0 0 0,0 1 0,0-1 0,0 1 0,1-1 0,-1 1 0,1-1 0,-1 1 0,1-1 0,-1 0 0,1 1 0,0-1 0,0 0 0,0 0 0,0 0 0,0 1 0,0-1 0,0 0 0,0 0 0,0 0 0,0 0 0,0-1 0,1 1 0,-1 0 0,0 0 0,1-1 0,-1 1 0,0-1 0,1 1 0,-1-1 0,1 0 0,1 1 0,14-2-53,0 0 0,0-1 0,21-4 0,47-5-1230,-78 10 1201,-1 2 1,1-1 0,-1 1 0,0-1 0,1 2 0,-1-1 0,0 1-1,0 0 1,0 0 0,11 6 0,-1 6-886</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10-04T18:19:56.166"/>
    </inkml:context>
    <inkml:brush xml:id="br0">
      <inkml:brushProperty name="width" value="0.3" units="cm"/>
      <inkml:brushProperty name="height" value="0.6" units="cm"/>
      <inkml:brushProperty name="color" value="#F8F8F8"/>
      <inkml:brushProperty name="tip" value="rectangle"/>
      <inkml:brushProperty name="rasterOp" value="maskPen"/>
      <inkml:brushProperty name="ignorePressure" value="1"/>
    </inkml:brush>
  </inkml:definitions>
  <inkml:trace contextRef="#ctx0" brushRef="#br0">36 37,'-2'0,"-1"0,1 0,0 1,-1-1,1 1,0-1,-1 1,1 0,0 0,0 0,0 0,-3 3,4-4,1 0,0 0,0 0,0 0,-1 1,1-1,0 0,0 0,0 0,0 0,0 1,0-1,-1 0,1 0,0 0,0 0,0 1,0-1,0 0,0 0,0 1,0-1,0 0,0 0,0 0,0 1,0-1,0 0,0 0,0 0,0 1,0-1,0 0,0 0,0 0,1 1,-1-1,0 0,0 0,0 0,0 1,0-1,1 0,20 5,36-5,-1-3,1-3,67-14,-57 8,132-7,519 21,-684-2</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10-04T18:19:56.542"/>
    </inkml:context>
    <inkml:brush xml:id="br0">
      <inkml:brushProperty name="width" value="0.3" units="cm"/>
      <inkml:brushProperty name="height" value="0.6" units="cm"/>
      <inkml:brushProperty name="color" value="#F8F8F8"/>
      <inkml:brushProperty name="tip" value="rectangle"/>
      <inkml:brushProperty name="rasterOp" value="maskPen"/>
      <inkml:brushProperty name="ignorePressure" value="1"/>
    </inkml:brush>
  </inkml:definitions>
  <inkml:trace contextRef="#ctx0" brushRef="#br0">1 1,'0'0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10-04T18:19:56.166"/>
    </inkml:context>
    <inkml:brush xml:id="br0">
      <inkml:brushProperty name="width" value="0.3" units="cm"/>
      <inkml:brushProperty name="height" value="0.6" units="cm"/>
      <inkml:brushProperty name="color" value="#F8F8F8"/>
      <inkml:brushProperty name="tip" value="rectangle"/>
      <inkml:brushProperty name="rasterOp" value="maskPen"/>
      <inkml:brushProperty name="ignorePressure" value="1"/>
    </inkml:brush>
  </inkml:definitions>
  <inkml:trace contextRef="#ctx0" brushRef="#br0">36 37,'-2'0,"-1"0,1 0,0 1,-1-1,1 1,0-1,-1 1,1 0,0 0,0 0,0 0,-3 3,4-4,1 0,0 0,0 0,0 0,-1 1,1-1,0 0,0 0,0 0,0 0,0 1,0-1,-1 0,1 0,0 0,0 0,0 1,0-1,0 0,0 0,0 1,0-1,0 0,0 0,0 0,0 1,0-1,0 0,0 0,0 0,0 1,0-1,0 0,0 0,0 0,1 1,-1-1,0 0,0 0,0 0,0 1,0-1,1 0,20 5,36-5,-1-3,1-3,67-14,-57 8,132-7,519 21,-684-2</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04T18:20:01.615"/>
    </inkml:context>
    <inkml:brush xml:id="br0">
      <inkml:brushProperty name="width" value="0.35" units="cm"/>
      <inkml:brushProperty name="height" value="0.35" units="cm"/>
      <inkml:brushProperty name="color" value="#FFFFFF"/>
    </inkml:brush>
  </inkml:definitions>
  <inkml:trace contextRef="#ctx0" brushRef="#br0">481 104 24575,'0'5'0,"0"-1"0,0 0 0,0 1 0,1-1 0,-1 0 0,1 0 0,0 1 0,0-1 0,1 0 0,-1 0 0,4 7 0,-3-10 0,0 1 0,0 0 0,-1-1 0,1 1 0,0-1 0,0 0 0,0 0 0,1 0 0,-1 0 0,0 0 0,0 0 0,1 0 0,-1-1 0,0 1 0,1-1 0,-1 1 0,0-1 0,1 0 0,-1 0 0,1 0 0,-1-1 0,0 1 0,5-1 0,28-6 0,0 0 0,55-22 0,-10 4 0,40-6 0,1 4 0,1 6 0,1 6 0,179 0 0,-236 18 0,0 3 0,-1 3 0,-1 3 0,91 29 0,-147-39 0,0 0 0,-1 1 0,1 0 0,-1 0 0,0 1 0,0 0 0,0 1 0,-1-1 0,1 1 0,-1 0 0,0 1 0,9 10 0,-12-11 0,0 0 0,0 1 0,-1-1 0,1 1 0,-1-1 0,0 1 0,-1 0 0,1 0 0,-1 0 0,-1 0 0,1 0 0,-1 0 0,0 0 0,0 0 0,0 0 0,-1 0 0,-2 8 0,2-9 0,0-1 0,-1 1 0,1-1 0,-1 1 0,0-1 0,0 0 0,0 1 0,-1-1 0,1 0 0,-1-1 0,0 1 0,0 0 0,-1-1 0,1 0 0,-1 1 0,1-2 0,-1 1 0,0 0 0,0-1 0,-6 3 0,-7 2 0,0-1 0,0-1 0,0 0 0,-22 2 0,2 1 0,-39 6 0,0-3 0,-92 1 0,-159-13 0,129-2 0,-603 3 0,791 0 0,1 1 0,-1 0 0,1 1 0,-1 0 0,1 1 0,-11 4 0,-10 3 0,24-9 0,0-1 0,0 0 0,0 0 0,0 0 0,0-1 0,0 0 0,0 0 0,1-1 0,-1 1 0,0-1 0,1 0 0,-1-1 0,-8-4 0,10 5 0,-1 0 0,1-1 0,0 1 0,0-1 0,0 0 0,0 0 0,0 0 0,1-1 0,-1 1 0,1-1 0,0 0 0,0 0 0,0 0 0,1 0 0,0 0 0,-3-7 0,5 8 0,0 1 0,0 0 0,0-1 0,0 1 0,1 0 0,-1-1 0,1 1 0,0 0 0,0-1 0,0 1 0,0 0 0,0 0 0,0 0 0,0 0 0,1 0 0,-1 0 0,1 0 0,0 0 0,-1 1 0,1-1 0,2-1 0,48-32 0,-40 27 0,16-7 0,1 1 0,1 1 0,58-16 0,-27 10 0,-36 12 0,-1 2 0,1 0 0,1 2 0,24 0 0,72 2 0,-110 1 0,-69-1 0,35-1 0,1 2 0,-1 0 0,0 1 0,1 1 0,-23 5 0,41-6 0,1 0 0,-1 0 0,0 0 0,1 0 0,-1 1 0,1-1 0,-1 1 0,1-1 0,0 1 0,-3 3 0,5-5 0,-1 0 0,1 0 0,0 1 0,0-1 0,0 0 0,-1 1 0,1-1 0,0 0 0,0 1 0,0-1 0,0 0 0,0 1 0,0-1 0,0 0 0,0 1 0,0-1 0,0 0 0,0 1 0,0-1 0,0 0 0,0 1 0,0-1 0,0 0 0,0 1 0,0-1 0,0 0 0,0 1 0,1-1 0,-1 0 0,0 1 0,0-1 0,1 1 0,20 8 0,19-2 0,0-3 0,1-1 0,-1-2 0,56-5 0,-19 1 0,369-17-91,452 5-4733,-667 27 3171,-4-9 7319,-295 41-4764,44-31-902,-1-1 0,0-2 0,-1 0 0,-31 6 0,-112 18 0,109-23 0,-271 38 0,136-23 0,181-23 0,-1 1 0,1-1 0,-1 2 0,1 0 0,1 1 0,-1 1 0,1 0 0,0 0 0,0 1 0,1 1 0,0 0 0,1 1 0,0 0 0,1 1 0,-16 19 0,14-5-1365</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05T11:49:36.469"/>
    </inkml:context>
    <inkml:brush xml:id="br0">
      <inkml:brushProperty name="width" value="0.35" units="cm"/>
      <inkml:brushProperty name="height" value="0.35" units="cm"/>
      <inkml:brushProperty name="color" value="#FFFFFF"/>
    </inkml:brush>
  </inkml:definitions>
  <inkml:trace contextRef="#ctx0" brushRef="#br0">1089 1 24575,'-1'24'0,"-2"-1"0,-1 1 0,-13 42 0,-1 9 0,-1 112 0,11-88 0,2 215 0,8-180 0,0-102 0,7 45 0,0-10 0,-2-4 0,-1-16 0,-1 48 0,-4-3 0,-3 77 0,1-165 0,1-1 0,-1 1 0,0-1 0,0 1 0,-1-1 0,1 0 0,-1 1 0,0-1 0,1 0 0,-1 0 0,-1 0 0,1 0 0,0-1 0,-1 1 0,1 0 0,-1-1 0,0 0 0,0 0 0,0 0 0,0 0 0,0 0 0,0 0 0,-1-1 0,1 0 0,0 1 0,-1-1 0,1-1 0,-1 1 0,-5 0 0,-14 2 0,1-1 0,-1 0 0,-37-4 0,33 1 0,-545-1 0,568 2 0,0 0 0,0-1 0,0 1 0,0-1 0,0 0 0,0 0 0,1 0 0,-1 0 0,0-1 0,1 1 0,-1-1 0,1 0 0,-1 0 0,1-1 0,0 1 0,-4-4 0,3 1 0,-1 0 0,1 0 0,0-1 0,1 1 0,-1-1 0,1 0 0,0 0 0,-4-12 0,0-9 0,1 0 0,2-1 0,-3-48 0,5 52 0,-12-133 0,-11-201 0,22 311 0,-2 0 0,-3 1 0,-18-67 0,1 10 0,19 58 0,2-1 0,1 0 0,7-72 0,-1 17 0,-4 97 0,1 0 0,0 0 0,0-1 0,1 1 0,-1 0 0,1 0 0,0 0 0,0 1 0,0-1 0,1 0 0,-1 0 0,1 0 0,3-4 0,-3 6 0,0 0 0,1 0 0,-1 0 0,1 1 0,-1-1 0,1 1 0,0 0 0,-1 0 0,1 0 0,0 0 0,0 0 0,0 1 0,0-1 0,0 1 0,0 0 0,-1 0 0,1 0 0,0 0 0,4 1 0,-6-1 0,42 2 0,0-1 0,-1-2 0,1-2 0,44-9 0,-39 4 0,0 3 0,1 1 0,66 5 0,56-4 0,-151 0 0,3 2 0,-22 2 0,-1-1 0,1 1 0,-1 0 0,0 0 0,1 0 0,-1 0 0,0 0 0,0 0 0,0 0 0,1 0 0,-1 0 0,0 0 0,0 0 0,0 0 0,-1 0 0,1 0 0,0 0 0,0 0 0,0 0 0,-1 0 0,1-1 0,0 1 0,-1 0 0,1 0 0,-1 0 0,-1 1 0,-6 20 0,-2-1 0,-1 0 0,-1-1 0,-1 0 0,0-1 0,-1-1 0,-18 19 0,22-27 0,-1 0 0,1-1 0,-2 0 0,1 0 0,-1-1 0,0-1 0,-1 0 0,0-1 0,0 0 0,0-1 0,-1 0 0,-25 4 0,-13 1 0,-79 27 0,-17 3 0,141-38 0,3-1 0,-1 1 0,0-1 0,1 0 0,-1 0 0,0-1 0,0 0 0,0 1 0,1-2 0,-1 1 0,0 0 0,0-1 0,-8-2 0,13 2 0,-1 1 0,1-1 0,0 1 0,0-1 0,0 0 0,0 1 0,-1-1 0,1 1 0,0-1 0,0 1 0,0-1 0,0 1 0,0-1 0,1 1 0,-1-1 0,0 0 0,0 1 0,0-1 0,0 1 0,1-1 0,-1 1 0,0-1 0,0 1 0,1-1 0,-1 1 0,0-1 0,1 1 0,-1 0 0,0-1 0,1 1 0,-1 0 0,1-1 0,-1 1 0,1 0 0,-1-1 0,1 1 0,0 0 0,25-17 0,-21 14 0,58-37 0,-18 10 0,73-35 0,-78 47 0,-19 6 0,0 2 0,1 1 0,0 0 0,0 2 0,1 0 0,0 2 0,0 0 0,29-1 0,-50 6 0,-1 0 0,1 0 0,0 0 0,0 0 0,-1 1 0,1-1 0,0 1 0,0-1 0,-1 1 0,1 0 0,-1-1 0,1 1 0,0 0 0,-1 0 0,0 0 0,1 0 0,-1 0 0,1 1 0,-1-1 0,0 0 0,0 1 0,0-1 0,1 2 0,0 1 0,0-1 0,-1 1 0,0 0 0,0 0 0,0 0 0,0-1 0,-1 1 0,1 0 0,-1 0 0,0 5 0,-2 6 0,1-1 0,-2 1 0,0-1 0,-9 25 0,4-20 0,-2-2 0,0 1 0,-1-1 0,-1-1 0,0 0 0,-1-1 0,-1 0 0,-1-1 0,-16 13 0,5-2 0,-32 36 0,55-57 0,0 1 0,0-1 0,0 1 0,1-1 0,0 1 0,0 0 0,0 0 0,0-1 0,1 2 0,0-1 0,0 0 0,0 6 0,1-11 0,0 1 0,0 0 0,0 0 0,0 0 0,0 0 0,0-1 0,0 1 0,0 0 0,1 0 0,-1-1 0,0 1 0,1 0 0,-1 0 0,0-1 0,1 1 0,-1 0 0,1-1 0,-1 1 0,1 0 0,-1-1 0,1 1 0,0-1 0,-1 1 0,1-1 0,0 1 0,-1-1 0,1 0 0,1 1 0,0-1 0,1 0 0,-1 0 0,0 0 0,1 0 0,-1 0 0,1-1 0,-1 1 0,0-1 0,1 0 0,-1 0 0,0 0 0,0 0 0,0 0 0,0 0 0,3-2 0,26-19 0,0-2 0,-1-2 0,-2 0 0,40-48 0,-27 30 0,-2 1 0,-19 20 0,0 1 0,1 1 0,26-19 0,-38 38 0,-11 14 0,-11 17 0,-102 140 0,-13 23 0,77-105 0,-4-2 0,-77 91 0,153-211 0,28-59 0,6-12 0,-48 95 0,42-76 0,4 2 0,66-80 0,-118 164 0,0-1 0,0 0 0,1 0 0,-1 0 0,1 1 0,-1-1 0,1 1 0,0-1 0,0 1 0,-1 0 0,1 0 0,0 0 0,0 0 0,0 0 0,2-1 0,-3 3 0,-1-1 0,1 1 0,-1-1 0,1 1 0,-1 0 0,1-1 0,-1 1 0,0 0 0,1-1 0,-1 1 0,0 0 0,0 0 0,0-1 0,0 1 0,1 0 0,-1 0 0,0-1 0,0 1 0,0 0 0,-1 0 0,1 0 0,0-1 0,0 1 0,0 0 0,0 0 0,-1 1 0,-23 76 0,22-70 0,-22 59 0,4 1 0,3 1 0,3 1 0,-8 106 0,14-77 0,-2 61 0,13-134 0,3-21 0,15-35 0,-11 15 0,6-11 0,183-262 0,-200 290 0,-51 91 0,41-74 0,1 1 0,1 1 0,1 0 0,-8 31 0,16-49 0,-3 54 0,3-55 0,0-1 0,0 0 0,0 1 0,0-1 0,0 1 0,1-1 0,-1 1 0,1-1 0,-1 1 0,1-1 0,-1 0 0,1 1 0,0-1 0,0 0 0,0 0 0,0 0 0,0 1 0,0-1 0,0 0 0,0 0 0,0 0 0,0 0 0,0-1 0,1 1 0,-1 0 0,0 0 0,1-1 0,-1 1 0,0-1 0,1 1 0,-1-1 0,1 0 0,1 1 0,14-2-53,0 0 0,0-1 0,21-4 0,47-5-1230,-78 10 1201,-1 2 1,1-1 0,-1 1 0,0-1 0,1 2 0,-1-1 0,0 1-1,0 0 1,0 0 0,11 6 0,-1 6-886</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10-04T18:19:56.166"/>
    </inkml:context>
    <inkml:brush xml:id="br0">
      <inkml:brushProperty name="width" value="0.3" units="cm"/>
      <inkml:brushProperty name="height" value="0.6" units="cm"/>
      <inkml:brushProperty name="color" value="#F8F8F8"/>
      <inkml:brushProperty name="tip" value="rectangle"/>
      <inkml:brushProperty name="rasterOp" value="maskPen"/>
      <inkml:brushProperty name="ignorePressure" value="1"/>
    </inkml:brush>
  </inkml:definitions>
  <inkml:trace contextRef="#ctx0" brushRef="#br0">36 37,'-2'0,"-1"0,1 0,0 1,-1-1,1 1,0-1,-1 1,1 0,0 0,0 0,0 0,-3 3,4-4,1 0,0 0,0 0,0 0,-1 1,1-1,0 0,0 0,0 0,0 0,0 1,0-1,-1 0,1 0,0 0,0 0,0 1,0-1,0 0,0 0,0 1,0-1,0 0,0 0,0 0,0 1,0-1,0 0,0 0,0 0,0 1,0-1,0 0,0 0,0 0,1 1,-1-1,0 0,0 0,0 0,0 1,0-1,1 0,20 5,36-5,-1-3,1-3,67-14,-57 8,132-7,519 21,-684-2</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10-04T18:19:56.542"/>
    </inkml:context>
    <inkml:brush xml:id="br0">
      <inkml:brushProperty name="width" value="0.3" units="cm"/>
      <inkml:brushProperty name="height" value="0.6" units="cm"/>
      <inkml:brushProperty name="color" value="#F8F8F8"/>
      <inkml:brushProperty name="tip" value="rectangle"/>
      <inkml:brushProperty name="rasterOp" value="maskPen"/>
      <inkml:brushProperty name="ignorePressure" value="1"/>
    </inkml:brush>
  </inkml:definitions>
  <inkml:trace contextRef="#ctx0" brushRef="#br0">1 1,'0'0</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04T18:20:01.615"/>
    </inkml:context>
    <inkml:brush xml:id="br0">
      <inkml:brushProperty name="width" value="0.35" units="cm"/>
      <inkml:brushProperty name="height" value="0.35" units="cm"/>
      <inkml:brushProperty name="color" value="#FFFFFF"/>
    </inkml:brush>
  </inkml:definitions>
  <inkml:trace contextRef="#ctx0" brushRef="#br0">481 104 24575,'0'5'0,"0"-1"0,0 0 0,0 1 0,1-1 0,-1 0 0,1 0 0,0 1 0,0-1 0,1 0 0,-1 0 0,4 7 0,-3-10 0,0 1 0,0 0 0,-1-1 0,1 1 0,0-1 0,0 0 0,0 0 0,1 0 0,-1 0 0,0 0 0,0 0 0,1 0 0,-1-1 0,0 1 0,1-1 0,-1 1 0,0-1 0,1 0 0,-1 0 0,1 0 0,-1-1 0,0 1 0,5-1 0,28-6 0,0 0 0,55-22 0,-10 4 0,40-6 0,1 4 0,1 6 0,1 6 0,179 0 0,-236 18 0,0 3 0,-1 3 0,-1 3 0,91 29 0,-147-39 0,0 0 0,-1 1 0,1 0 0,-1 0 0,0 1 0,0 0 0,0 1 0,-1-1 0,1 1 0,-1 0 0,0 1 0,9 10 0,-12-11 0,0 0 0,0 1 0,-1-1 0,1 1 0,-1-1 0,0 1 0,-1 0 0,1 0 0,-1 0 0,-1 0 0,1 0 0,-1 0 0,0 0 0,0 0 0,0 0 0,-1 0 0,-2 8 0,2-9 0,0-1 0,-1 1 0,1-1 0,-1 1 0,0-1 0,0 0 0,0 1 0,-1-1 0,1 0 0,-1-1 0,0 1 0,0 0 0,-1-1 0,1 0 0,-1 1 0,1-2 0,-1 1 0,0 0 0,0-1 0,-6 3 0,-7 2 0,0-1 0,0-1 0,0 0 0,-22 2 0,2 1 0,-39 6 0,0-3 0,-92 1 0,-159-13 0,129-2 0,-603 3 0,791 0 0,1 1 0,-1 0 0,1 1 0,-1 0 0,1 1 0,-11 4 0,-10 3 0,24-9 0,0-1 0,0 0 0,0 0 0,0 0 0,0-1 0,0 0 0,0 0 0,1-1 0,-1 1 0,0-1 0,1 0 0,-1-1 0,-8-4 0,10 5 0,-1 0 0,1-1 0,0 1 0,0-1 0,0 0 0,0 0 0,0 0 0,1-1 0,-1 1 0,1-1 0,0 0 0,0 0 0,0 0 0,1 0 0,0 0 0,-3-7 0,5 8 0,0 1 0,0 0 0,0-1 0,0 1 0,1 0 0,-1-1 0,1 1 0,0 0 0,0-1 0,0 1 0,0 0 0,0 0 0,0 0 0,0 0 0,1 0 0,-1 0 0,1 0 0,0 0 0,-1 1 0,1-1 0,2-1 0,48-32 0,-40 27 0,16-7 0,1 1 0,1 1 0,58-16 0,-27 10 0,-36 12 0,-1 2 0,1 0 0,1 2 0,24 0 0,72 2 0,-110 1 0,-69-1 0,35-1 0,1 2 0,-1 0 0,0 1 0,1 1 0,-23 5 0,41-6 0,1 0 0,-1 0 0,0 0 0,1 0 0,-1 1 0,1-1 0,-1 1 0,1-1 0,0 1 0,-3 3 0,5-5 0,-1 0 0,1 0 0,0 1 0,0-1 0,0 0 0,-1 1 0,1-1 0,0 0 0,0 1 0,0-1 0,0 0 0,0 1 0,0-1 0,0 0 0,0 1 0,0-1 0,0 0 0,0 1 0,0-1 0,0 0 0,0 1 0,0-1 0,0 0 0,0 1 0,0-1 0,0 0 0,0 1 0,1-1 0,-1 0 0,0 1 0,0-1 0,1 1 0,20 8 0,19-2 0,0-3 0,1-1 0,-1-2 0,56-5 0,-19 1 0,369-17-91,452 5-4733,-667 27 3171,-4-9 7319,-295 41-4764,44-31-902,-1-1 0,0-2 0,-1 0 0,-31 6 0,-112 18 0,109-23 0,-271 38 0,136-23 0,181-23 0,-1 1 0,1-1 0,-1 2 0,1 0 0,1 1 0,-1 1 0,1 0 0,0 0 0,0 1 0,1 1 0,0 0 0,1 1 0,0 0 0,1 1 0,-16 19 0,14-5-1365</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05T11:49:36.469"/>
    </inkml:context>
    <inkml:brush xml:id="br0">
      <inkml:brushProperty name="width" value="0.35" units="cm"/>
      <inkml:brushProperty name="height" value="0.35" units="cm"/>
      <inkml:brushProperty name="color" value="#FFFFFF"/>
    </inkml:brush>
  </inkml:definitions>
  <inkml:trace contextRef="#ctx0" brushRef="#br0">1089 1 24575,'-1'24'0,"-2"-1"0,-1 1 0,-13 42 0,-1 9 0,-1 112 0,11-88 0,2 215 0,8-180 0,0-102 0,7 45 0,0-10 0,-2-4 0,-1-16 0,-1 48 0,-4-3 0,-3 77 0,1-165 0,1-1 0,-1 1 0,0-1 0,0 1 0,-1-1 0,1 0 0,-1 1 0,0-1 0,1 0 0,-1 0 0,-1 0 0,1 0 0,0-1 0,-1 1 0,1 0 0,-1-1 0,0 0 0,0 0 0,0 0 0,0 0 0,0 0 0,0 0 0,-1-1 0,1 0 0,0 1 0,-1-1 0,1-1 0,-1 1 0,-5 0 0,-14 2 0,1-1 0,-1 0 0,-37-4 0,33 1 0,-545-1 0,568 2 0,0 0 0,0-1 0,0 1 0,0-1 0,0 0 0,0 0 0,1 0 0,-1 0 0,0-1 0,1 1 0,-1-1 0,1 0 0,-1 0 0,1-1 0,0 1 0,-4-4 0,3 1 0,-1 0 0,1 0 0,0-1 0,1 1 0,-1-1 0,1 0 0,0 0 0,-4-12 0,0-9 0,1 0 0,2-1 0,-3-48 0,5 52 0,-12-133 0,-11-201 0,22 311 0,-2 0 0,-3 1 0,-18-67 0,1 10 0,19 58 0,2-1 0,1 0 0,7-72 0,-1 17 0,-4 97 0,1 0 0,0 0 0,0-1 0,1 1 0,-1 0 0,1 0 0,0 0 0,0 1 0,0-1 0,1 0 0,-1 0 0,1 0 0,3-4 0,-3 6 0,0 0 0,1 0 0,-1 0 0,1 1 0,-1-1 0,1 1 0,0 0 0,-1 0 0,1 0 0,0 0 0,0 0 0,0 1 0,0-1 0,0 1 0,0 0 0,-1 0 0,1 0 0,0 0 0,4 1 0,-6-1 0,42 2 0,0-1 0,-1-2 0,1-2 0,44-9 0,-39 4 0,0 3 0,1 1 0,66 5 0,56-4 0,-151 0 0,3 2 0,-22 2 0,-1-1 0,1 1 0,-1 0 0,0 0 0,1 0 0,-1 0 0,0 0 0,0 0 0,0 0 0,1 0 0,-1 0 0,0 0 0,0 0 0,0 0 0,-1 0 0,1 0 0,0 0 0,0 0 0,0 0 0,-1 0 0,1-1 0,0 1 0,-1 0 0,1 0 0,-1 0 0,-1 1 0,-6 20 0,-2-1 0,-1 0 0,-1-1 0,-1 0 0,0-1 0,-1-1 0,-18 19 0,22-27 0,-1 0 0,1-1 0,-2 0 0,1 0 0,-1-1 0,0-1 0,-1 0 0,0-1 0,0 0 0,0-1 0,-1 0 0,-25 4 0,-13 1 0,-79 27 0,-17 3 0,141-38 0,3-1 0,-1 1 0,0-1 0,1 0 0,-1 0 0,0-1 0,0 0 0,0 1 0,1-2 0,-1 1 0,0 0 0,0-1 0,-8-2 0,13 2 0,-1 1 0,1-1 0,0 1 0,0-1 0,0 0 0,0 1 0,-1-1 0,1 1 0,0-1 0,0 1 0,0-1 0,0 1 0,0-1 0,1 1 0,-1-1 0,0 0 0,0 1 0,0-1 0,0 1 0,1-1 0,-1 1 0,0-1 0,0 1 0,1-1 0,-1 1 0,0-1 0,1 1 0,-1 0 0,0-1 0,1 1 0,-1 0 0,1-1 0,-1 1 0,1 0 0,-1-1 0,1 1 0,0 0 0,25-17 0,-21 14 0,58-37 0,-18 10 0,73-35 0,-78 47 0,-19 6 0,0 2 0,1 1 0,0 0 0,0 2 0,1 0 0,0 2 0,0 0 0,29-1 0,-50 6 0,-1 0 0,1 0 0,0 0 0,0 0 0,-1 1 0,1-1 0,0 1 0,0-1 0,-1 1 0,1 0 0,-1-1 0,1 1 0,0 0 0,-1 0 0,0 0 0,1 0 0,-1 0 0,1 1 0,-1-1 0,0 0 0,0 1 0,0-1 0,1 2 0,0 1 0,0-1 0,-1 1 0,0 0 0,0 0 0,0 0 0,0-1 0,-1 1 0,1 0 0,-1 0 0,0 5 0,-2 6 0,1-1 0,-2 1 0,0-1 0,-9 25 0,4-20 0,-2-2 0,0 1 0,-1-1 0,-1-1 0,0 0 0,-1-1 0,-1 0 0,-1-1 0,-16 13 0,5-2 0,-32 36 0,55-57 0,0 1 0,0-1 0,0 1 0,1-1 0,0 1 0,0 0 0,0 0 0,0-1 0,1 2 0,0-1 0,0 0 0,0 6 0,1-11 0,0 1 0,0 0 0,0 0 0,0 0 0,0 0 0,0-1 0,0 1 0,0 0 0,1 0 0,-1-1 0,0 1 0,1 0 0,-1 0 0,0-1 0,1 1 0,-1 0 0,1-1 0,-1 1 0,1 0 0,-1-1 0,1 1 0,0-1 0,-1 1 0,1-1 0,0 1 0,-1-1 0,1 0 0,1 1 0,0-1 0,1 0 0,-1 0 0,0 0 0,1 0 0,-1 0 0,1-1 0,-1 1 0,0-1 0,1 0 0,-1 0 0,0 0 0,0 0 0,0 0 0,0 0 0,3-2 0,26-19 0,0-2 0,-1-2 0,-2 0 0,40-48 0,-27 30 0,-2 1 0,-19 20 0,0 1 0,1 1 0,26-19 0,-38 38 0,-11 14 0,-11 17 0,-102 140 0,-13 23 0,77-105 0,-4-2 0,-77 91 0,153-211 0,28-59 0,6-12 0,-48 95 0,42-76 0,4 2 0,66-80 0,-118 164 0,0-1 0,0 0 0,1 0 0,-1 0 0,1 1 0,-1-1 0,1 1 0,0-1 0,0 1 0,-1 0 0,1 0 0,0 0 0,0 0 0,0 0 0,2-1 0,-3 3 0,-1-1 0,1 1 0,-1-1 0,1 1 0,-1 0 0,1-1 0,-1 1 0,0 0 0,1-1 0,-1 1 0,0 0 0,0 0 0,0-1 0,0 1 0,1 0 0,-1 0 0,0-1 0,0 1 0,0 0 0,-1 0 0,1 0 0,0-1 0,0 1 0,0 0 0,0 0 0,-1 1 0,-23 76 0,22-70 0,-22 59 0,4 1 0,3 1 0,3 1 0,-8 106 0,14-77 0,-2 61 0,13-134 0,3-21 0,15-35 0,-11 15 0,6-11 0,183-262 0,-200 290 0,-51 91 0,41-74 0,1 1 0,1 1 0,1 0 0,-8 31 0,16-49 0,-3 54 0,3-55 0,0-1 0,0 0 0,0 1 0,0-1 0,0 1 0,1-1 0,-1 1 0,1-1 0,-1 1 0,1-1 0,-1 0 0,1 1 0,0-1 0,0 0 0,0 0 0,0 0 0,0 1 0,0-1 0,0 0 0,0 0 0,0 0 0,0 0 0,0-1 0,1 1 0,-1 0 0,0 0 0,1-1 0,-1 1 0,0-1 0,1 1 0,-1-1 0,1 0 0,1 1 0,14-2-53,0 0 0,0-1 0,21-4 0,47-5-1230,-78 10 1201,-1 2 1,1-1 0,-1 1 0,0-1 0,1 2 0,-1-1 0,0 1-1,0 0 1,0 0 0,11 6 0,-1 6-886</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10-04T18:19:56.166"/>
    </inkml:context>
    <inkml:brush xml:id="br0">
      <inkml:brushProperty name="width" value="0.3" units="cm"/>
      <inkml:brushProperty name="height" value="0.6" units="cm"/>
      <inkml:brushProperty name="color" value="#F8F8F8"/>
      <inkml:brushProperty name="tip" value="rectangle"/>
      <inkml:brushProperty name="rasterOp" value="maskPen"/>
      <inkml:brushProperty name="ignorePressure" value="1"/>
    </inkml:brush>
  </inkml:definitions>
  <inkml:trace contextRef="#ctx0" brushRef="#br0">36 37,'-2'0,"-1"0,1 0,0 1,-1-1,1 1,0-1,-1 1,1 0,0 0,0 0,0 0,-3 3,4-4,1 0,0 0,0 0,0 0,-1 1,1-1,0 0,0 0,0 0,0 0,0 1,0-1,-1 0,1 0,0 0,0 0,0 1,0-1,0 0,0 0,0 1,0-1,0 0,0 0,0 0,0 1,0-1,0 0,0 0,0 0,0 1,0-1,0 0,0 0,0 0,1 1,-1-1,0 0,0 0,0 0,0 1,0-1,1 0,20 5,36-5,-1-3,1-3,67-14,-57 8,132-7,519 21,-684-2</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10-04T18:19:56.542"/>
    </inkml:context>
    <inkml:brush xml:id="br0">
      <inkml:brushProperty name="width" value="0.3" units="cm"/>
      <inkml:brushProperty name="height" value="0.6" units="cm"/>
      <inkml:brushProperty name="color" value="#F8F8F8"/>
      <inkml:brushProperty name="tip" value="rectangle"/>
      <inkml:brushProperty name="rasterOp" value="maskPen"/>
      <inkml:brushProperty name="ignorePressure" value="1"/>
    </inkml:brush>
  </inkml:definitions>
  <inkml:trace contextRef="#ctx0" brushRef="#br0">1 1,'0'0</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04T18:20:01.615"/>
    </inkml:context>
    <inkml:brush xml:id="br0">
      <inkml:brushProperty name="width" value="0.35" units="cm"/>
      <inkml:brushProperty name="height" value="0.35" units="cm"/>
      <inkml:brushProperty name="color" value="#FFFFFF"/>
    </inkml:brush>
  </inkml:definitions>
  <inkml:trace contextRef="#ctx0" brushRef="#br0">481 104 24575,'0'5'0,"0"-1"0,0 0 0,0 1 0,1-1 0,-1 0 0,1 0 0,0 1 0,0-1 0,1 0 0,-1 0 0,4 7 0,-3-10 0,0 1 0,0 0 0,-1-1 0,1 1 0,0-1 0,0 0 0,0 0 0,1 0 0,-1 0 0,0 0 0,0 0 0,1 0 0,-1-1 0,0 1 0,1-1 0,-1 1 0,0-1 0,1 0 0,-1 0 0,1 0 0,-1-1 0,0 1 0,5-1 0,28-6 0,0 0 0,55-22 0,-10 4 0,40-6 0,1 4 0,1 6 0,1 6 0,179 0 0,-236 18 0,0 3 0,-1 3 0,-1 3 0,91 29 0,-147-39 0,0 0 0,-1 1 0,1 0 0,-1 0 0,0 1 0,0 0 0,0 1 0,-1-1 0,1 1 0,-1 0 0,0 1 0,9 10 0,-12-11 0,0 0 0,0 1 0,-1-1 0,1 1 0,-1-1 0,0 1 0,-1 0 0,1 0 0,-1 0 0,-1 0 0,1 0 0,-1 0 0,0 0 0,0 0 0,0 0 0,-1 0 0,-2 8 0,2-9 0,0-1 0,-1 1 0,1-1 0,-1 1 0,0-1 0,0 0 0,0 1 0,-1-1 0,1 0 0,-1-1 0,0 1 0,0 0 0,-1-1 0,1 0 0,-1 1 0,1-2 0,-1 1 0,0 0 0,0-1 0,-6 3 0,-7 2 0,0-1 0,0-1 0,0 0 0,-22 2 0,2 1 0,-39 6 0,0-3 0,-92 1 0,-159-13 0,129-2 0,-603 3 0,791 0 0,1 1 0,-1 0 0,1 1 0,-1 0 0,1 1 0,-11 4 0,-10 3 0,24-9 0,0-1 0,0 0 0,0 0 0,0 0 0,0-1 0,0 0 0,0 0 0,1-1 0,-1 1 0,0-1 0,1 0 0,-1-1 0,-8-4 0,10 5 0,-1 0 0,1-1 0,0 1 0,0-1 0,0 0 0,0 0 0,0 0 0,1-1 0,-1 1 0,1-1 0,0 0 0,0 0 0,0 0 0,1 0 0,0 0 0,-3-7 0,5 8 0,0 1 0,0 0 0,0-1 0,0 1 0,1 0 0,-1-1 0,1 1 0,0 0 0,0-1 0,0 1 0,0 0 0,0 0 0,0 0 0,0 0 0,1 0 0,-1 0 0,1 0 0,0 0 0,-1 1 0,1-1 0,2-1 0,48-32 0,-40 27 0,16-7 0,1 1 0,1 1 0,58-16 0,-27 10 0,-36 12 0,-1 2 0,1 0 0,1 2 0,24 0 0,72 2 0,-110 1 0,-69-1 0,35-1 0,1 2 0,-1 0 0,0 1 0,1 1 0,-23 5 0,41-6 0,1 0 0,-1 0 0,0 0 0,1 0 0,-1 1 0,1-1 0,-1 1 0,1-1 0,0 1 0,-3 3 0,5-5 0,-1 0 0,1 0 0,0 1 0,0-1 0,0 0 0,-1 1 0,1-1 0,0 0 0,0 1 0,0-1 0,0 0 0,0 1 0,0-1 0,0 0 0,0 1 0,0-1 0,0 0 0,0 1 0,0-1 0,0 0 0,0 1 0,0-1 0,0 0 0,0 1 0,0-1 0,0 0 0,0 1 0,1-1 0,-1 0 0,0 1 0,0-1 0,1 1 0,20 8 0,19-2 0,0-3 0,1-1 0,-1-2 0,56-5 0,-19 1 0,369-17-91,452 5-4733,-667 27 3171,-4-9 7319,-295 41-4764,44-31-902,-1-1 0,0-2 0,-1 0 0,-31 6 0,-112 18 0,109-23 0,-271 38 0,136-23 0,181-23 0,-1 1 0,1-1 0,-1 2 0,1 0 0,1 1 0,-1 1 0,1 0 0,0 0 0,0 1 0,1 1 0,0 0 0,1 1 0,0 0 0,1 1 0,-16 19 0,14-5-1365</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05T11:49:36.469"/>
    </inkml:context>
    <inkml:brush xml:id="br0">
      <inkml:brushProperty name="width" value="0.35" units="cm"/>
      <inkml:brushProperty name="height" value="0.35" units="cm"/>
      <inkml:brushProperty name="color" value="#FFFFFF"/>
    </inkml:brush>
  </inkml:definitions>
  <inkml:trace contextRef="#ctx0" brushRef="#br0">1089 1 24575,'-1'24'0,"-2"-1"0,-1 1 0,-13 42 0,-1 9 0,-1 112 0,11-88 0,2 215 0,8-180 0,0-102 0,7 45 0,0-10 0,-2-4 0,-1-16 0,-1 48 0,-4-3 0,-3 77 0,1-165 0,1-1 0,-1 1 0,0-1 0,0 1 0,-1-1 0,1 0 0,-1 1 0,0-1 0,1 0 0,-1 0 0,-1 0 0,1 0 0,0-1 0,-1 1 0,1 0 0,-1-1 0,0 0 0,0 0 0,0 0 0,0 0 0,0 0 0,0 0 0,-1-1 0,1 0 0,0 1 0,-1-1 0,1-1 0,-1 1 0,-5 0 0,-14 2 0,1-1 0,-1 0 0,-37-4 0,33 1 0,-545-1 0,568 2 0,0 0 0,0-1 0,0 1 0,0-1 0,0 0 0,0 0 0,1 0 0,-1 0 0,0-1 0,1 1 0,-1-1 0,1 0 0,-1 0 0,1-1 0,0 1 0,-4-4 0,3 1 0,-1 0 0,1 0 0,0-1 0,1 1 0,-1-1 0,1 0 0,0 0 0,-4-12 0,0-9 0,1 0 0,2-1 0,-3-48 0,5 52 0,-12-133 0,-11-201 0,22 311 0,-2 0 0,-3 1 0,-18-67 0,1 10 0,19 58 0,2-1 0,1 0 0,7-72 0,-1 17 0,-4 97 0,1 0 0,0 0 0,0-1 0,1 1 0,-1 0 0,1 0 0,0 0 0,0 1 0,0-1 0,1 0 0,-1 0 0,1 0 0,3-4 0,-3 6 0,0 0 0,1 0 0,-1 0 0,1 1 0,-1-1 0,1 1 0,0 0 0,-1 0 0,1 0 0,0 0 0,0 0 0,0 1 0,0-1 0,0 1 0,0 0 0,-1 0 0,1 0 0,0 0 0,4 1 0,-6-1 0,42 2 0,0-1 0,-1-2 0,1-2 0,44-9 0,-39 4 0,0 3 0,1 1 0,66 5 0,56-4 0,-151 0 0,3 2 0,-22 2 0,-1-1 0,1 1 0,-1 0 0,0 0 0,1 0 0,-1 0 0,0 0 0,0 0 0,0 0 0,1 0 0,-1 0 0,0 0 0,0 0 0,0 0 0,-1 0 0,1 0 0,0 0 0,0 0 0,0 0 0,-1 0 0,1-1 0,0 1 0,-1 0 0,1 0 0,-1 0 0,-1 1 0,-6 20 0,-2-1 0,-1 0 0,-1-1 0,-1 0 0,0-1 0,-1-1 0,-18 19 0,22-27 0,-1 0 0,1-1 0,-2 0 0,1 0 0,-1-1 0,0-1 0,-1 0 0,0-1 0,0 0 0,0-1 0,-1 0 0,-25 4 0,-13 1 0,-79 27 0,-17 3 0,141-38 0,3-1 0,-1 1 0,0-1 0,1 0 0,-1 0 0,0-1 0,0 0 0,0 1 0,1-2 0,-1 1 0,0 0 0,0-1 0,-8-2 0,13 2 0,-1 1 0,1-1 0,0 1 0,0-1 0,0 0 0,0 1 0,-1-1 0,1 1 0,0-1 0,0 1 0,0-1 0,0 1 0,0-1 0,1 1 0,-1-1 0,0 0 0,0 1 0,0-1 0,0 1 0,1-1 0,-1 1 0,0-1 0,0 1 0,1-1 0,-1 1 0,0-1 0,1 1 0,-1 0 0,0-1 0,1 1 0,-1 0 0,1-1 0,-1 1 0,1 0 0,-1-1 0,1 1 0,0 0 0,25-17 0,-21 14 0,58-37 0,-18 10 0,73-35 0,-78 47 0,-19 6 0,0 2 0,1 1 0,0 0 0,0 2 0,1 0 0,0 2 0,0 0 0,29-1 0,-50 6 0,-1 0 0,1 0 0,0 0 0,0 0 0,-1 1 0,1-1 0,0 1 0,0-1 0,-1 1 0,1 0 0,-1-1 0,1 1 0,0 0 0,-1 0 0,0 0 0,1 0 0,-1 0 0,1 1 0,-1-1 0,0 0 0,0 1 0,0-1 0,1 2 0,0 1 0,0-1 0,-1 1 0,0 0 0,0 0 0,0 0 0,0-1 0,-1 1 0,1 0 0,-1 0 0,0 5 0,-2 6 0,1-1 0,-2 1 0,0-1 0,-9 25 0,4-20 0,-2-2 0,0 1 0,-1-1 0,-1-1 0,0 0 0,-1-1 0,-1 0 0,-1-1 0,-16 13 0,5-2 0,-32 36 0,55-57 0,0 1 0,0-1 0,0 1 0,1-1 0,0 1 0,0 0 0,0 0 0,0-1 0,1 2 0,0-1 0,0 0 0,0 6 0,1-11 0,0 1 0,0 0 0,0 0 0,0 0 0,0 0 0,0-1 0,0 1 0,0 0 0,1 0 0,-1-1 0,0 1 0,1 0 0,-1 0 0,0-1 0,1 1 0,-1 0 0,1-1 0,-1 1 0,1 0 0,-1-1 0,1 1 0,0-1 0,-1 1 0,1-1 0,0 1 0,-1-1 0,1 0 0,1 1 0,0-1 0,1 0 0,-1 0 0,0 0 0,1 0 0,-1 0 0,1-1 0,-1 1 0,0-1 0,1 0 0,-1 0 0,0 0 0,0 0 0,0 0 0,0 0 0,3-2 0,26-19 0,0-2 0,-1-2 0,-2 0 0,40-48 0,-27 30 0,-2 1 0,-19 20 0,0 1 0,1 1 0,26-19 0,-38 38 0,-11 14 0,-11 17 0,-102 140 0,-13 23 0,77-105 0,-4-2 0,-77 91 0,153-211 0,28-59 0,6-12 0,-48 95 0,42-76 0,4 2 0,66-80 0,-118 164 0,0-1 0,0 0 0,1 0 0,-1 0 0,1 1 0,-1-1 0,1 1 0,0-1 0,0 1 0,-1 0 0,1 0 0,0 0 0,0 0 0,0 0 0,2-1 0,-3 3 0,-1-1 0,1 1 0,-1-1 0,1 1 0,-1 0 0,1-1 0,-1 1 0,0 0 0,1-1 0,-1 1 0,0 0 0,0 0 0,0-1 0,0 1 0,1 0 0,-1 0 0,0-1 0,0 1 0,0 0 0,-1 0 0,1 0 0,0-1 0,0 1 0,0 0 0,0 0 0,-1 1 0,-23 76 0,22-70 0,-22 59 0,4 1 0,3 1 0,3 1 0,-8 106 0,14-77 0,-2 61 0,13-134 0,3-21 0,15-35 0,-11 15 0,6-11 0,183-262 0,-200 290 0,-51 91 0,41-74 0,1 1 0,1 1 0,1 0 0,-8 31 0,16-49 0,-3 54 0,3-55 0,0-1 0,0 0 0,0 1 0,0-1 0,0 1 0,1-1 0,-1 1 0,1-1 0,-1 1 0,1-1 0,-1 0 0,1 1 0,0-1 0,0 0 0,0 0 0,0 0 0,0 1 0,0-1 0,0 0 0,0 0 0,0 0 0,0 0 0,0-1 0,1 1 0,-1 0 0,0 0 0,1-1 0,-1 1 0,0-1 0,1 1 0,-1-1 0,1 0 0,1 1 0,14-2-53,0 0 0,0-1 0,21-4 0,47-5-1230,-78 10 1201,-1 2 1,1-1 0,-1 1 0,0-1 0,1 2 0,-1-1 0,0 1-1,0 0 1,0 0 0,11 6 0,-1 6-886</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04T18:20:01.615"/>
    </inkml:context>
    <inkml:brush xml:id="br0">
      <inkml:brushProperty name="width" value="0.35" units="cm"/>
      <inkml:brushProperty name="height" value="0.35" units="cm"/>
      <inkml:brushProperty name="color" value="#FFFFFF"/>
    </inkml:brush>
  </inkml:definitions>
  <inkml:trace contextRef="#ctx0" brushRef="#br0">481 104 24575,'0'5'0,"0"-1"0,0 0 0,0 1 0,1-1 0,-1 0 0,1 0 0,0 1 0,0-1 0,1 0 0,-1 0 0,4 7 0,-3-10 0,0 1 0,0 0 0,-1-1 0,1 1 0,0-1 0,0 0 0,0 0 0,1 0 0,-1 0 0,0 0 0,0 0 0,1 0 0,-1-1 0,0 1 0,1-1 0,-1 1 0,0-1 0,1 0 0,-1 0 0,1 0 0,-1-1 0,0 1 0,5-1 0,28-6 0,0 0 0,55-22 0,-10 4 0,40-6 0,1 4 0,1 6 0,1 6 0,179 0 0,-236 18 0,0 3 0,-1 3 0,-1 3 0,91 29 0,-147-39 0,0 0 0,-1 1 0,1 0 0,-1 0 0,0 1 0,0 0 0,0 1 0,-1-1 0,1 1 0,-1 0 0,0 1 0,9 10 0,-12-11 0,0 0 0,0 1 0,-1-1 0,1 1 0,-1-1 0,0 1 0,-1 0 0,1 0 0,-1 0 0,-1 0 0,1 0 0,-1 0 0,0 0 0,0 0 0,0 0 0,-1 0 0,-2 8 0,2-9 0,0-1 0,-1 1 0,1-1 0,-1 1 0,0-1 0,0 0 0,0 1 0,-1-1 0,1 0 0,-1-1 0,0 1 0,0 0 0,-1-1 0,1 0 0,-1 1 0,1-2 0,-1 1 0,0 0 0,0-1 0,-6 3 0,-7 2 0,0-1 0,0-1 0,0 0 0,-22 2 0,2 1 0,-39 6 0,0-3 0,-92 1 0,-159-13 0,129-2 0,-603 3 0,791 0 0,1 1 0,-1 0 0,1 1 0,-1 0 0,1 1 0,-11 4 0,-10 3 0,24-9 0,0-1 0,0 0 0,0 0 0,0 0 0,0-1 0,0 0 0,0 0 0,1-1 0,-1 1 0,0-1 0,1 0 0,-1-1 0,-8-4 0,10 5 0,-1 0 0,1-1 0,0 1 0,0-1 0,0 0 0,0 0 0,0 0 0,1-1 0,-1 1 0,1-1 0,0 0 0,0 0 0,0 0 0,1 0 0,0 0 0,-3-7 0,5 8 0,0 1 0,0 0 0,0-1 0,0 1 0,1 0 0,-1-1 0,1 1 0,0 0 0,0-1 0,0 1 0,0 0 0,0 0 0,0 0 0,0 0 0,1 0 0,-1 0 0,1 0 0,0 0 0,-1 1 0,1-1 0,2-1 0,48-32 0,-40 27 0,16-7 0,1 1 0,1 1 0,58-16 0,-27 10 0,-36 12 0,-1 2 0,1 0 0,1 2 0,24 0 0,72 2 0,-110 1 0,-69-1 0,35-1 0,1 2 0,-1 0 0,0 1 0,1 1 0,-23 5 0,41-6 0,1 0 0,-1 0 0,0 0 0,1 0 0,-1 1 0,1-1 0,-1 1 0,1-1 0,0 1 0,-3 3 0,5-5 0,-1 0 0,1 0 0,0 1 0,0-1 0,0 0 0,-1 1 0,1-1 0,0 0 0,0 1 0,0-1 0,0 0 0,0 1 0,0-1 0,0 0 0,0 1 0,0-1 0,0 0 0,0 1 0,0-1 0,0 0 0,0 1 0,0-1 0,0 0 0,0 1 0,0-1 0,0 0 0,0 1 0,1-1 0,-1 0 0,0 1 0,0-1 0,1 1 0,20 8 0,19-2 0,0-3 0,1-1 0,-1-2 0,56-5 0,-19 1 0,369-17-91,452 5-4733,-667 27 3171,-4-9 7319,-295 41-4764,44-31-902,-1-1 0,0-2 0,-1 0 0,-31 6 0,-112 18 0,109-23 0,-271 38 0,136-23 0,181-23 0,-1 1 0,1-1 0,-1 2 0,1 0 0,1 1 0,-1 1 0,1 0 0,0 0 0,0 1 0,1 1 0,0 0 0,1 1 0,0 0 0,1 1 0,-16 19 0,14-5-1365</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04T20:47:09.561"/>
    </inkml:context>
    <inkml:brush xml:id="br0">
      <inkml:brushProperty name="width" value="0.025" units="cm"/>
      <inkml:brushProperty name="height" value="0.025" units="cm"/>
      <inkml:brushProperty name="color" value="#FFFFFF"/>
    </inkml:brush>
  </inkml:definitions>
  <inkml:trace contextRef="#ctx0" brushRef="#br0">319 599 24575,'-6'2'0,"0"-1"0,0 1 0,1 1 0,-1-1 0,1 1 0,0 0 0,0 0 0,0 1 0,0 0 0,-8 7 0,-10 7 0,12-9 0,0-1 0,1 1 0,-11 12 0,-18 16 0,21-20 0,1 0 0,0 1 0,-21 30 0,1 0 0,28-34 0,16-15 0,22-18 0,74-70 0,-64 52 0,2 2 0,1 1 0,2 3 0,1 1 0,49-23 0,-77 45 0,-11 4 0,1 0 0,0 1 0,0 0 0,0 1 0,13-3 0,-20 5 0,1 0 0,-1 0 0,1 0 0,-1 0 0,1 0 0,-1 0 0,1 0 0,-1 0 0,1 0 0,0 0 0,-1 0 0,1 0 0,-1 0 0,1 1 0,-1-1 0,0 0 0,1 0 0,-1 1 0,1-1 0,-1 0 0,1 1 0,-1-1 0,0 1 0,1-1 0,-1 0 0,0 1 0,1-1 0,-1 1 0,0-1 0,0 1 0,1 0 0,-1 1 0,0 1 0,0-1 0,0 1 0,0-1 0,0 0 0,0 1 0,-1-1 0,1 1 0,-1-1 0,0 0 0,-2 4 0,-8 20 0,-1-2 0,-19 29 0,19-34 0,1 0 0,0 1 0,1 1 0,-8 27 0,17-47 0,0 1 0,1-1 0,-1 1 0,1-1 0,-1 1 0,1 0 0,0-1 0,-1 1 0,1-1 0,0 1 0,0-1 0,0 1 0,0 0 0,1-1 0,-1 1 0,0-1 0,1 1 0,-1 0 0,1-1 0,-1 1 0,1-1 0,0 0 0,-1 1 0,1-1 0,0 1 0,0-1 0,0 0 0,0 0 0,0 0 0,0 0 0,3 2 0,-1-2 0,-1-1 0,1 1 0,-1-1 0,1 0 0,-1 0 0,1 0 0,-1 0 0,1 0 0,0-1 0,-1 1 0,1-1 0,-1 1 0,0-1 0,1 0 0,-1 0 0,0 0 0,1-1 0,-1 1 0,4-3 0,27-22 0,-1 0 0,-1-3 0,39-45 0,-21 23 0,4-2-665,-8 8-2587,52-65 1,-50 36 3635,-44 68-384,0 0 0,-1 0 0,0-1 0,0 0 0,0 1 0,-1-1 0,1 0 0,-1-12 0,-1 19 0,0-1 0,0 0 0,0 0 0,0 0 0,0 0 0,-1 0 0,1 0 0,0 0 0,0 0 0,-1 0 0,1 0 0,-1 1 0,1-1 0,0 0 0,-1 0 0,0 0 0,1 1 0,-1-1 0,1 0 0,-1 1 0,0-1 0,0 0 0,1 1 0,-3-2 0,1 2 0,1 0 0,-1 0 0,0 0 0,0 0 0,0 0 0,0 0 0,0 0 0,0 1 0,0-1 0,0 1 0,0-1 0,1 1 0,-1 0 0,0 0 0,0 0 0,1 0 0,-3 2 0,-48 32-147,-22 29 4967,12-9-2709,-205 178-3117,104-73-4772,138-136 5778,25-24 0,0 0 0,0 0 0,0 0 0,0 0 0,0 0 0,0-1 0,0 1 0,0 0 0,0 0 0,0 0 0,0 0 0,0 0 0,0 0 0,0 0 0,0 0 0,0 0 0,0 0 0,0 0 0,0 0 0,0 0 0,0 0 0,-1-1 0,1 1 0,0 0 0,0 0 0,0 0 0,33-42 0,-17 21 0,-8 11 193,208-283 5494,-182 240-5461,-2-1 0,-2-2 0,38-102 0,-65 149-226,17-63 0,-19 68 0,0 1 0,-1-1 0,1 0 0,-1 0 0,0 0 0,0 0 0,-1 1 0,1-1 0,-1 0 0,0 0 0,0 0 0,0 1 0,0-1 0,-1 1 0,1-1 0,-3-3 0,3 6 0,0 0 0,0-1 0,-1 1 0,1 0 0,0 0 0,0 0 0,-1 0 0,1 1 0,0-1 0,-1 0 0,1 1 0,-1-1 0,1 1 0,-1-1 0,0 1 0,1 0 0,-1-1 0,1 1 0,-1 0 0,1 0 0,-1 0 0,0 0 0,1 0 0,-1 1 0,1-1 0,-1 0 0,1 1 0,-1-1 0,1 1 0,-1 0 0,1-1 0,-1 1 0,1 0 0,0 0 0,-1 0 0,1 0 0,-2 2 0,-4 3 0,0 0 0,0 0 0,1 1 0,0 0 0,-8 11 0,-5 11-227,1 1-1,1 0 1,2 1-1,1 1 1,-18 64-1,23-56-6598</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04T20:47:18.692"/>
    </inkml:context>
    <inkml:brush xml:id="br0">
      <inkml:brushProperty name="width" value="0.35" units="cm"/>
      <inkml:brushProperty name="height" value="0.35" units="cm"/>
      <inkml:brushProperty name="color" value="#FFFFFF"/>
    </inkml:brush>
  </inkml:definitions>
  <inkml:trace contextRef="#ctx0" brushRef="#br0">1 88 24575,'0'-3'0,"1"0"0,-1 0 0,1 1 0,0-1 0,0 0 0,0 0 0,1 1 0,-1-1 0,1 0 0,-1 1 0,1 0 0,0-1 0,0 1 0,0 0 0,0 0 0,0 0 0,0 0 0,1 0 0,-1 0 0,0 1 0,1-1 0,0 1 0,-1 0 0,7-2 0,2-2 0,1 2 0,-1-1 0,1 1 0,19-2 0,-23 4 0,103-8 0,-98 9 0,0 0 0,0 0 0,1 2 0,-1-1 0,0 2 0,16 4 0,-26-5 0,0-1 0,1 1 0,-1 0 0,0 0 0,0 1 0,0-1 0,0 0 0,0 1 0,0 0 0,-1 0 0,1 0 0,-1 0 0,0 0 0,0 0 0,0 0 0,0 1 0,-1-1 0,1 1 0,-1-1 0,0 1 0,1 4 0,1 10 0,0 0 0,-1 0 0,-1 25 0,1 11 0,26 555 0,-28-598 0,-1-1 0,1 0 0,0 0 0,1-1 0,0 1 0,1 0 0,3 10 0,-5-19 0,0 0 0,1 0 0,-1 0 0,1-1 0,-1 1 0,1 0 0,-1 0 0,1 0 0,0-1 0,-1 1 0,1-1 0,0 1 0,-1 0 0,1-1 0,0 1 0,0-1 0,0 1 0,0-1 0,-1 0 0,1 1 0,0-1 0,0 0 0,0 0 0,0 0 0,0 1 0,0-1 0,0 0 0,0 0 0,0 0 0,0-1 0,0 1 0,0 0 0,-1 0 0,1 0 0,0-1 0,0 1 0,0 0 0,1-2 0,37-21 0,-31 16 0,22-14 0,-1-2 0,0-1 0,-3-2 0,0 0 0,-1-2 0,-2 0 0,-1-2 0,-1 0 0,-1-2 0,15-34 0,-26 40 0,0 0 0,-2-1 0,-1 0 0,-2 0 0,0 0 0,-2-1 0,-1 0 0,-1 1 0,-1-1 0,-6-29 0,7 53 0,-1 0 0,1 0 0,-1 1 0,0-1 0,0 1 0,-1-1 0,1 1 0,-1-1 0,1 1 0,-1 0 0,0 0 0,-1 0 0,1 0 0,0 0 0,-1 0 0,0 0 0,1 1 0,-1 0 0,0-1 0,-1 1 0,1 0 0,0 0 0,-7-2 0,7 3 0,0 1 0,0-1 0,0 1 0,0 0 0,0 0 0,0 0 0,-1 0 0,1 0 0,0 1 0,0-1 0,0 1 0,0 0 0,0 0 0,0 0 0,0 0 0,0 1 0,1-1 0,-1 1 0,0-1 0,1 1 0,-1 0 0,1 0 0,0 0 0,-1 1 0,1-1 0,0 1 0,0-1 0,-1 4 0,-3 5 0,0 0 0,1 0 0,0 0 0,1 1 0,1 0 0,0 0 0,0 0 0,1 0 0,1 0 0,-1 18 0,2-6 0,1 1 0,0 0 0,2-1 0,7 31 0,-2-31 0,1-1 0,2 0 0,0 0 0,1-1 0,29 39 0,17 33 0,-52-82 0,1-1 0,0 0 0,0 0 0,1 0 0,0-1 0,1-1 0,17 16 0,-22-22 0,0 0 0,1 0 0,-1 0 0,1-1 0,0 0 0,-1 0 0,1 0 0,0 0 0,0-1 0,0 0 0,1 0 0,-1 0 0,0-1 0,0 0 0,0 0 0,1 0 0,-1-1 0,0 1 0,0-1 0,0 0 0,0-1 0,8-2 0,-8 2 0,0-1 0,0 1 0,0-1 0,-1 0 0,1-1 0,-1 1 0,1-1 0,-1 0 0,-1 0 0,1 0 0,0 0 0,-1 0 0,0-1 0,0 0 0,0 0 0,3-7 0,1-8 0,0 0 0,-1-1 0,3-22 0,2-5 0,-1-2 0,-3 0 0,-1 0 0,-3-1 0,-2 1 0,-9-84 0,7 123 0,0 1 0,-1-1 0,-1 1 0,1 0 0,-2 0 0,1 0 0,-2 0 0,1 0 0,-1 1 0,0 0 0,-1 0 0,-11-14 0,11 17 0,0 1 0,0-1 0,0 1 0,-1 1 0,1-1 0,-1 1 0,0 0 0,0 1 0,-1-1 0,1 1 0,-1 1 0,0 0 0,1 0 0,-1 0 0,0 1 0,0 0 0,-11 0 0,15 1-54,1 0-1,-1 0 0,1 1 1,-1-1-1,1 1 1,-1 0-1,1 0 0,0 0 1,-1 0-1,1 0 1,0 1-1,0 0 0,0-1 1,0 1-1,0 0 0,0 0 1,0 1-1,1-1 1,-1 1-1,1-1 0,0 1 1,-1 0-1,1 0 1,-3 6-1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05T11:49:36.469"/>
    </inkml:context>
    <inkml:brush xml:id="br0">
      <inkml:brushProperty name="width" value="0.35" units="cm"/>
      <inkml:brushProperty name="height" value="0.35" units="cm"/>
      <inkml:brushProperty name="color" value="#FFFFFF"/>
    </inkml:brush>
  </inkml:definitions>
  <inkml:trace contextRef="#ctx0" brushRef="#br0">1089 1 24575,'-1'24'0,"-2"-1"0,-1 1 0,-13 42 0,-1 9 0,-1 112 0,11-88 0,2 215 0,8-180 0,0-102 0,7 45 0,0-10 0,-2-4 0,-1-16 0,-1 48 0,-4-3 0,-3 77 0,1-165 0,1-1 0,-1 1 0,0-1 0,0 1 0,-1-1 0,1 0 0,-1 1 0,0-1 0,1 0 0,-1 0 0,-1 0 0,1 0 0,0-1 0,-1 1 0,1 0 0,-1-1 0,0 0 0,0 0 0,0 0 0,0 0 0,0 0 0,0 0 0,-1-1 0,1 0 0,0 1 0,-1-1 0,1-1 0,-1 1 0,-5 0 0,-14 2 0,1-1 0,-1 0 0,-37-4 0,33 1 0,-545-1 0,568 2 0,0 0 0,0-1 0,0 1 0,0-1 0,0 0 0,0 0 0,1 0 0,-1 0 0,0-1 0,1 1 0,-1-1 0,1 0 0,-1 0 0,1-1 0,0 1 0,-4-4 0,3 1 0,-1 0 0,1 0 0,0-1 0,1 1 0,-1-1 0,1 0 0,0 0 0,-4-12 0,0-9 0,1 0 0,2-1 0,-3-48 0,5 52 0,-12-133 0,-11-201 0,22 311 0,-2 0 0,-3 1 0,-18-67 0,1 10 0,19 58 0,2-1 0,1 0 0,7-72 0,-1 17 0,-4 97 0,1 0 0,0 0 0,0-1 0,1 1 0,-1 0 0,1 0 0,0 0 0,0 1 0,0-1 0,1 0 0,-1 0 0,1 0 0,3-4 0,-3 6 0,0 0 0,1 0 0,-1 0 0,1 1 0,-1-1 0,1 1 0,0 0 0,-1 0 0,1 0 0,0 0 0,0 0 0,0 1 0,0-1 0,0 1 0,0 0 0,-1 0 0,1 0 0,0 0 0,4 1 0,-6-1 0,42 2 0,0-1 0,-1-2 0,1-2 0,44-9 0,-39 4 0,0 3 0,1 1 0,66 5 0,56-4 0,-151 0 0,3 2 0,-22 2 0,-1-1 0,1 1 0,-1 0 0,0 0 0,1 0 0,-1 0 0,0 0 0,0 0 0,0 0 0,1 0 0,-1 0 0,0 0 0,0 0 0,0 0 0,-1 0 0,1 0 0,0 0 0,0 0 0,0 0 0,-1 0 0,1-1 0,0 1 0,-1 0 0,1 0 0,-1 0 0,-1 1 0,-6 20 0,-2-1 0,-1 0 0,-1-1 0,-1 0 0,0-1 0,-1-1 0,-18 19 0,22-27 0,-1 0 0,1-1 0,-2 0 0,1 0 0,-1-1 0,0-1 0,-1 0 0,0-1 0,0 0 0,0-1 0,-1 0 0,-25 4 0,-13 1 0,-79 27 0,-17 3 0,141-38 0,3-1 0,-1 1 0,0-1 0,1 0 0,-1 0 0,0-1 0,0 0 0,0 1 0,1-2 0,-1 1 0,0 0 0,0-1 0,-8-2 0,13 2 0,-1 1 0,1-1 0,0 1 0,0-1 0,0 0 0,0 1 0,-1-1 0,1 1 0,0-1 0,0 1 0,0-1 0,0 1 0,0-1 0,1 1 0,-1-1 0,0 0 0,0 1 0,0-1 0,0 1 0,1-1 0,-1 1 0,0-1 0,0 1 0,1-1 0,-1 1 0,0-1 0,1 1 0,-1 0 0,0-1 0,1 1 0,-1 0 0,1-1 0,-1 1 0,1 0 0,-1-1 0,1 1 0,0 0 0,25-17 0,-21 14 0,58-37 0,-18 10 0,73-35 0,-78 47 0,-19 6 0,0 2 0,1 1 0,0 0 0,0 2 0,1 0 0,0 2 0,0 0 0,29-1 0,-50 6 0,-1 0 0,1 0 0,0 0 0,0 0 0,-1 1 0,1-1 0,0 1 0,0-1 0,-1 1 0,1 0 0,-1-1 0,1 1 0,0 0 0,-1 0 0,0 0 0,1 0 0,-1 0 0,1 1 0,-1-1 0,0 0 0,0 1 0,0-1 0,1 2 0,0 1 0,0-1 0,-1 1 0,0 0 0,0 0 0,0 0 0,0-1 0,-1 1 0,1 0 0,-1 0 0,0 5 0,-2 6 0,1-1 0,-2 1 0,0-1 0,-9 25 0,4-20 0,-2-2 0,0 1 0,-1-1 0,-1-1 0,0 0 0,-1-1 0,-1 0 0,-1-1 0,-16 13 0,5-2 0,-32 36 0,55-57 0,0 1 0,0-1 0,0 1 0,1-1 0,0 1 0,0 0 0,0 0 0,0-1 0,1 2 0,0-1 0,0 0 0,0 6 0,1-11 0,0 1 0,0 0 0,0 0 0,0 0 0,0 0 0,0-1 0,0 1 0,0 0 0,1 0 0,-1-1 0,0 1 0,1 0 0,-1 0 0,0-1 0,1 1 0,-1 0 0,1-1 0,-1 1 0,1 0 0,-1-1 0,1 1 0,0-1 0,-1 1 0,1-1 0,0 1 0,-1-1 0,1 0 0,1 1 0,0-1 0,1 0 0,-1 0 0,0 0 0,1 0 0,-1 0 0,1-1 0,-1 1 0,0-1 0,1 0 0,-1 0 0,0 0 0,0 0 0,0 0 0,0 0 0,3-2 0,26-19 0,0-2 0,-1-2 0,-2 0 0,40-48 0,-27 30 0,-2 1 0,-19 20 0,0 1 0,1 1 0,26-19 0,-38 38 0,-11 14 0,-11 17 0,-102 140 0,-13 23 0,77-105 0,-4-2 0,-77 91 0,153-211 0,28-59 0,6-12 0,-48 95 0,42-76 0,4 2 0,66-80 0,-118 164 0,0-1 0,0 0 0,1 0 0,-1 0 0,1 1 0,-1-1 0,1 1 0,0-1 0,0 1 0,-1 0 0,1 0 0,0 0 0,0 0 0,0 0 0,2-1 0,-3 3 0,-1-1 0,1 1 0,-1-1 0,1 1 0,-1 0 0,1-1 0,-1 1 0,0 0 0,1-1 0,-1 1 0,0 0 0,0 0 0,0-1 0,0 1 0,1 0 0,-1 0 0,0-1 0,0 1 0,0 0 0,-1 0 0,1 0 0,0-1 0,0 1 0,0 0 0,0 0 0,-1 1 0,-23 76 0,22-70 0,-22 59 0,4 1 0,3 1 0,3 1 0,-8 106 0,14-77 0,-2 61 0,13-134 0,3-21 0,15-35 0,-11 15 0,6-11 0,183-262 0,-200 290 0,-51 91 0,41-74 0,1 1 0,1 1 0,1 0 0,-8 31 0,16-49 0,-3 54 0,3-55 0,0-1 0,0 0 0,0 1 0,0-1 0,0 1 0,1-1 0,-1 1 0,1-1 0,-1 1 0,1-1 0,-1 0 0,1 1 0,0-1 0,0 0 0,0 0 0,0 0 0,0 1 0,0-1 0,0 0 0,0 0 0,0 0 0,0 0 0,0-1 0,1 1 0,-1 0 0,0 0 0,1-1 0,-1 1 0,0-1 0,1 1 0,-1-1 0,1 0 0,1 1 0,14-2-53,0 0 0,0-1 0,21-4 0,47-5-1230,-78 10 1201,-1 2 1,1-1 0,-1 1 0,0-1 0,1 2 0,-1-1 0,0 1-1,0 0 1,0 0 0,11 6 0,-1 6-886</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10-04T18:19:56.166"/>
    </inkml:context>
    <inkml:brush xml:id="br0">
      <inkml:brushProperty name="width" value="0.3" units="cm"/>
      <inkml:brushProperty name="height" value="0.6" units="cm"/>
      <inkml:brushProperty name="color" value="#F8F8F8"/>
      <inkml:brushProperty name="tip" value="rectangle"/>
      <inkml:brushProperty name="rasterOp" value="maskPen"/>
      <inkml:brushProperty name="ignorePressure" value="1"/>
    </inkml:brush>
  </inkml:definitions>
  <inkml:trace contextRef="#ctx0" brushRef="#br0">36 37,'-2'0,"-1"0,1 0,0 1,-1-1,1 1,0-1,-1 1,1 0,0 0,0 0,0 0,-3 3,4-4,1 0,0 0,0 0,0 0,-1 1,1-1,0 0,0 0,0 0,0 0,0 1,0-1,-1 0,1 0,0 0,0 0,0 1,0-1,0 0,0 0,0 1,0-1,0 0,0 0,0 0,0 1,0-1,0 0,0 0,0 0,0 1,0-1,0 0,0 0,0 0,1 1,-1-1,0 0,0 0,0 0,0 1,0-1,1 0,20 5,36-5,-1-3,1-3,67-14,-57 8,132-7,519 21,-684-2</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10-04T18:19:56.542"/>
    </inkml:context>
    <inkml:brush xml:id="br0">
      <inkml:brushProperty name="width" value="0.3" units="cm"/>
      <inkml:brushProperty name="height" value="0.6" units="cm"/>
      <inkml:brushProperty name="color" value="#F8F8F8"/>
      <inkml:brushProperty name="tip" value="rectangle"/>
      <inkml:brushProperty name="rasterOp" value="maskPen"/>
      <inkml:brushProperty name="ignorePressure" value="1"/>
    </inkml:brush>
  </inkml:definitions>
  <inkml:trace contextRef="#ctx0" brushRef="#br0">1 1,'0'0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442eb61d9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442eb61d9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442eb61d9d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442eb61d9d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442eb61d9d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442eb61d9d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781970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442eb61d9d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442eb61d9d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51965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442eb61d9d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442eb61d9d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005315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442eb61d9d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442eb61d9d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637894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442eb61d9d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 name="Google Shape;241;g442eb61d9d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003176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442eb61d9d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 name="Google Shape;241;g442eb61d9d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554814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442eb61d9d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 name="Google Shape;241;g442eb61d9d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577163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442eb61d9d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 name="Google Shape;241;g442eb61d9d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361610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442eb61d9d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 name="Google Shape;241;g442eb61d9d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793941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92"/>
        <p:cNvGrpSpPr/>
        <p:nvPr/>
      </p:nvGrpSpPr>
      <p:grpSpPr>
        <a:xfrm>
          <a:off x="0" y="0"/>
          <a:ext cx="0" cy="0"/>
          <a:chOff x="0" y="0"/>
          <a:chExt cx="0" cy="0"/>
        </a:xfrm>
      </p:grpSpPr>
      <p:sp>
        <p:nvSpPr>
          <p:cNvPr id="8593" name="Google Shape;8593;g90cd82c7c1_0_152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94" name="Google Shape;8594;g90cd82c7c1_0_152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442eb61d9d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 name="Google Shape;241;g442eb61d9d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4769863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442eb61d9d_0_6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442eb61d9d_0_6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442eb61d9d_0_6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442eb61d9d_0_6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9686541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442eb61d9d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 name="Google Shape;241;g442eb61d9d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8518961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442eb61d9d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442eb61d9d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6838051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442eb61d9d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442eb61d9d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8062344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442eb61d9d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442eb61d9d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0928534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442eb61d9d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 name="Google Shape;241;g442eb61d9d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7524507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442eb61d9d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442eb61d9d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9455883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442eb61d9d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442eb61d9d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773771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442eb61d9d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442eb61d9d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442eb61d9d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 name="Google Shape;241;g442eb61d9d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8921692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442eb61d9d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 name="Google Shape;241;g442eb61d9d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0937146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442eb61d9d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 name="Google Shape;241;g442eb61d9d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122917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442eb61d9d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442eb61d9d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7960746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7"/>
        <p:cNvGrpSpPr/>
        <p:nvPr/>
      </p:nvGrpSpPr>
      <p:grpSpPr>
        <a:xfrm>
          <a:off x="0" y="0"/>
          <a:ext cx="0" cy="0"/>
          <a:chOff x="0" y="0"/>
          <a:chExt cx="0" cy="0"/>
        </a:xfrm>
      </p:grpSpPr>
      <p:sp>
        <p:nvSpPr>
          <p:cNvPr id="938" name="Google Shape;938;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39" name="Google Shape;939;p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442eb61d9d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442eb61d9d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652611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442eb61d9d_0_6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442eb61d9d_0_6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020956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442eb61d9d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442eb61d9d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319977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442eb61d9d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442eb61d9d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116785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442eb61d9d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442eb61d9d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89036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442eb61d9d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442eb61d9d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6414340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1.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IG Title slide" type="title">
  <p:cSld name="TITLE">
    <p:spTree>
      <p:nvGrpSpPr>
        <p:cNvPr id="1" name="Shape 9"/>
        <p:cNvGrpSpPr/>
        <p:nvPr/>
      </p:nvGrpSpPr>
      <p:grpSpPr>
        <a:xfrm>
          <a:off x="0" y="0"/>
          <a:ext cx="0" cy="0"/>
          <a:chOff x="0" y="0"/>
          <a:chExt cx="0" cy="0"/>
        </a:xfrm>
      </p:grpSpPr>
      <p:sp>
        <p:nvSpPr>
          <p:cNvPr id="10" name="Google Shape;10;p2"/>
          <p:cNvSpPr/>
          <p:nvPr/>
        </p:nvSpPr>
        <p:spPr>
          <a:xfrm>
            <a:off x="676300" y="321200"/>
            <a:ext cx="4885500" cy="4431600"/>
          </a:xfrm>
          <a:prstGeom prst="rect">
            <a:avLst/>
          </a:prstGeom>
          <a:solidFill>
            <a:schemeClr val="accent1"/>
          </a:solidFill>
          <a:ln>
            <a:noFill/>
          </a:ln>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sp>
        <p:nvSpPr>
          <p:cNvPr id="11" name="Google Shape;11;p2"/>
          <p:cNvSpPr txBox="1">
            <a:spLocks noGrp="1"/>
          </p:cNvSpPr>
          <p:nvPr>
            <p:ph type="ctrTitle"/>
          </p:nvPr>
        </p:nvSpPr>
        <p:spPr>
          <a:xfrm>
            <a:off x="1610650" y="1856275"/>
            <a:ext cx="6157800" cy="875700"/>
          </a:xfrm>
          <a:prstGeom prst="rect">
            <a:avLst/>
          </a:prstGeom>
          <a:ln w="38100" cap="flat" cmpd="sng">
            <a:solidFill>
              <a:srgbClr val="E8F7FC"/>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SzPts val="3600"/>
              <a:buNone/>
              <a:defRPr sz="3600" b="1">
                <a:solidFill>
                  <a:srgbClr val="E8F7FC"/>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endParaRPr dirty="0"/>
          </a:p>
        </p:txBody>
      </p:sp>
      <p:pic>
        <p:nvPicPr>
          <p:cNvPr id="2" name="Picture 1"/>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23719" t="13950" r="23718" b="14494"/>
          <a:stretch/>
        </p:blipFill>
        <p:spPr>
          <a:xfrm>
            <a:off x="7070262" y="3802365"/>
            <a:ext cx="698188" cy="950435"/>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188"/>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Main Content" type="secHead">
  <p:cSld name="SECTION_HEADER">
    <p:bg>
      <p:bgPr>
        <a:solidFill>
          <a:schemeClr val="lt1"/>
        </a:solidFill>
        <a:effectLst/>
      </p:bgPr>
    </p:bg>
    <p:spTree>
      <p:nvGrpSpPr>
        <p:cNvPr id="1" name="Shape 12"/>
        <p:cNvGrpSpPr/>
        <p:nvPr/>
      </p:nvGrpSpPr>
      <p:grpSpPr>
        <a:xfrm>
          <a:off x="0" y="0"/>
          <a:ext cx="0" cy="0"/>
          <a:chOff x="0" y="0"/>
          <a:chExt cx="0" cy="0"/>
        </a:xfrm>
      </p:grpSpPr>
      <p:sp>
        <p:nvSpPr>
          <p:cNvPr id="13" name="Google Shape;13;p3"/>
          <p:cNvSpPr txBox="1">
            <a:spLocks noGrp="1"/>
          </p:cNvSpPr>
          <p:nvPr>
            <p:ph type="title"/>
          </p:nvPr>
        </p:nvSpPr>
        <p:spPr>
          <a:xfrm>
            <a:off x="4696225" y="114075"/>
            <a:ext cx="5311200" cy="11145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None/>
              <a:defRPr>
                <a:solidFill>
                  <a:schemeClr val="accent1">
                    <a:lumMod val="50000"/>
                  </a:schemeClr>
                </a:solidFill>
              </a:defRPr>
            </a:lvl1pPr>
            <a:lvl2pPr lvl="1" rtl="0">
              <a:spcBef>
                <a:spcPts val="0"/>
              </a:spcBef>
              <a:spcAft>
                <a:spcPts val="0"/>
              </a:spcAft>
              <a:buClr>
                <a:schemeClr val="lt1"/>
              </a:buClr>
              <a:buSzPts val="4000"/>
              <a:buNone/>
              <a:defRPr sz="4000">
                <a:solidFill>
                  <a:schemeClr val="lt1"/>
                </a:solidFill>
              </a:defRPr>
            </a:lvl2pPr>
            <a:lvl3pPr lvl="2" rtl="0">
              <a:spcBef>
                <a:spcPts val="0"/>
              </a:spcBef>
              <a:spcAft>
                <a:spcPts val="0"/>
              </a:spcAft>
              <a:buClr>
                <a:schemeClr val="lt1"/>
              </a:buClr>
              <a:buSzPts val="4000"/>
              <a:buNone/>
              <a:defRPr sz="4000">
                <a:solidFill>
                  <a:schemeClr val="lt1"/>
                </a:solidFill>
              </a:defRPr>
            </a:lvl3pPr>
            <a:lvl4pPr lvl="3" rtl="0">
              <a:spcBef>
                <a:spcPts val="0"/>
              </a:spcBef>
              <a:spcAft>
                <a:spcPts val="0"/>
              </a:spcAft>
              <a:buClr>
                <a:schemeClr val="lt1"/>
              </a:buClr>
              <a:buSzPts val="4000"/>
              <a:buNone/>
              <a:defRPr sz="4000">
                <a:solidFill>
                  <a:schemeClr val="lt1"/>
                </a:solidFill>
              </a:defRPr>
            </a:lvl4pPr>
            <a:lvl5pPr lvl="4" rtl="0">
              <a:spcBef>
                <a:spcPts val="0"/>
              </a:spcBef>
              <a:spcAft>
                <a:spcPts val="0"/>
              </a:spcAft>
              <a:buClr>
                <a:schemeClr val="lt1"/>
              </a:buClr>
              <a:buSzPts val="4000"/>
              <a:buNone/>
              <a:defRPr sz="4000">
                <a:solidFill>
                  <a:schemeClr val="lt1"/>
                </a:solidFill>
              </a:defRPr>
            </a:lvl5pPr>
            <a:lvl6pPr lvl="5" rtl="0">
              <a:spcBef>
                <a:spcPts val="0"/>
              </a:spcBef>
              <a:spcAft>
                <a:spcPts val="0"/>
              </a:spcAft>
              <a:buClr>
                <a:schemeClr val="lt1"/>
              </a:buClr>
              <a:buSzPts val="4000"/>
              <a:buNone/>
              <a:defRPr sz="4000">
                <a:solidFill>
                  <a:schemeClr val="lt1"/>
                </a:solidFill>
              </a:defRPr>
            </a:lvl6pPr>
            <a:lvl7pPr lvl="6" rtl="0">
              <a:spcBef>
                <a:spcPts val="0"/>
              </a:spcBef>
              <a:spcAft>
                <a:spcPts val="0"/>
              </a:spcAft>
              <a:buClr>
                <a:schemeClr val="lt1"/>
              </a:buClr>
              <a:buSzPts val="4000"/>
              <a:buNone/>
              <a:defRPr sz="4000">
                <a:solidFill>
                  <a:schemeClr val="lt1"/>
                </a:solidFill>
              </a:defRPr>
            </a:lvl7pPr>
            <a:lvl8pPr lvl="7" rtl="0">
              <a:spcBef>
                <a:spcPts val="0"/>
              </a:spcBef>
              <a:spcAft>
                <a:spcPts val="0"/>
              </a:spcAft>
              <a:buClr>
                <a:schemeClr val="lt1"/>
              </a:buClr>
              <a:buSzPts val="4000"/>
              <a:buNone/>
              <a:defRPr sz="4000">
                <a:solidFill>
                  <a:schemeClr val="lt1"/>
                </a:solidFill>
              </a:defRPr>
            </a:lvl8pPr>
            <a:lvl9pPr lvl="8" rtl="0">
              <a:spcBef>
                <a:spcPts val="0"/>
              </a:spcBef>
              <a:spcAft>
                <a:spcPts val="0"/>
              </a:spcAft>
              <a:buClr>
                <a:schemeClr val="lt1"/>
              </a:buClr>
              <a:buSzPts val="4000"/>
              <a:buNone/>
              <a:defRPr sz="4000">
                <a:solidFill>
                  <a:schemeClr val="lt1"/>
                </a:solidFill>
              </a:defRPr>
            </a:lvl9pPr>
          </a:lstStyle>
          <a:p>
            <a:endParaRPr dirty="0"/>
          </a:p>
        </p:txBody>
      </p:sp>
      <p:sp>
        <p:nvSpPr>
          <p:cNvPr id="14" name="Google Shape;14;p3"/>
          <p:cNvSpPr txBox="1">
            <a:spLocks noGrp="1"/>
          </p:cNvSpPr>
          <p:nvPr>
            <p:ph type="subTitle" idx="1"/>
          </p:nvPr>
        </p:nvSpPr>
        <p:spPr>
          <a:xfrm>
            <a:off x="4696224" y="1709442"/>
            <a:ext cx="3367200" cy="5781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200">
                <a:solidFill>
                  <a:schemeClr val="bg1">
                    <a:lumMod val="65000"/>
                  </a:schemeClr>
                </a:solidFill>
              </a:defRPr>
            </a:lvl1pPr>
            <a:lvl2pPr lvl="1" rtl="0">
              <a:spcBef>
                <a:spcPts val="0"/>
              </a:spcBef>
              <a:spcAft>
                <a:spcPts val="0"/>
              </a:spcAft>
              <a:buNone/>
              <a:defRPr sz="1200"/>
            </a:lvl2pPr>
            <a:lvl3pPr lvl="2" rtl="0">
              <a:spcBef>
                <a:spcPts val="0"/>
              </a:spcBef>
              <a:spcAft>
                <a:spcPts val="0"/>
              </a:spcAft>
              <a:buNone/>
              <a:defRPr sz="1200"/>
            </a:lvl3pPr>
            <a:lvl4pPr lvl="3" rtl="0">
              <a:spcBef>
                <a:spcPts val="0"/>
              </a:spcBef>
              <a:spcAft>
                <a:spcPts val="0"/>
              </a:spcAft>
              <a:buNone/>
              <a:defRPr sz="1200"/>
            </a:lvl4pPr>
            <a:lvl5pPr lvl="4" rtl="0">
              <a:spcBef>
                <a:spcPts val="0"/>
              </a:spcBef>
              <a:spcAft>
                <a:spcPts val="0"/>
              </a:spcAft>
              <a:buNone/>
              <a:defRPr sz="1200"/>
            </a:lvl5pPr>
            <a:lvl6pPr lvl="5" rtl="0">
              <a:spcBef>
                <a:spcPts val="0"/>
              </a:spcBef>
              <a:spcAft>
                <a:spcPts val="0"/>
              </a:spcAft>
              <a:buNone/>
              <a:defRPr sz="1200"/>
            </a:lvl6pPr>
            <a:lvl7pPr lvl="6" rtl="0">
              <a:spcBef>
                <a:spcPts val="0"/>
              </a:spcBef>
              <a:spcAft>
                <a:spcPts val="0"/>
              </a:spcAft>
              <a:buNone/>
              <a:defRPr sz="1200"/>
            </a:lvl7pPr>
            <a:lvl8pPr lvl="7" rtl="0">
              <a:spcBef>
                <a:spcPts val="0"/>
              </a:spcBef>
              <a:spcAft>
                <a:spcPts val="0"/>
              </a:spcAft>
              <a:buNone/>
              <a:defRPr sz="1200"/>
            </a:lvl8pPr>
            <a:lvl9pPr lvl="8" rtl="0">
              <a:spcBef>
                <a:spcPts val="0"/>
              </a:spcBef>
              <a:spcAft>
                <a:spcPts val="0"/>
              </a:spcAft>
              <a:buNone/>
              <a:defRPr sz="1200"/>
            </a:lvl9pPr>
          </a:lstStyle>
          <a:p>
            <a:endParaRPr dirty="0"/>
          </a:p>
        </p:txBody>
      </p:sp>
      <p:sp>
        <p:nvSpPr>
          <p:cNvPr id="15" name="Google Shape;15;p3"/>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lvl1pPr lvl="0" rtl="0">
              <a:buNone/>
              <a:defRPr sz="1200">
                <a:solidFill>
                  <a:srgbClr val="CCCCCC"/>
                </a:solidFill>
                <a:latin typeface="Arvo"/>
                <a:ea typeface="Arvo"/>
                <a:cs typeface="Arvo"/>
                <a:sym typeface="Arvo"/>
              </a:defRPr>
            </a:lvl1pPr>
            <a:lvl2pPr lvl="1" rtl="0">
              <a:buNone/>
              <a:defRPr sz="1200">
                <a:solidFill>
                  <a:srgbClr val="CCCCCC"/>
                </a:solidFill>
                <a:latin typeface="Arvo"/>
                <a:ea typeface="Arvo"/>
                <a:cs typeface="Arvo"/>
                <a:sym typeface="Arvo"/>
              </a:defRPr>
            </a:lvl2pPr>
            <a:lvl3pPr lvl="2" rtl="0">
              <a:buNone/>
              <a:defRPr sz="1200">
                <a:solidFill>
                  <a:srgbClr val="CCCCCC"/>
                </a:solidFill>
                <a:latin typeface="Arvo"/>
                <a:ea typeface="Arvo"/>
                <a:cs typeface="Arvo"/>
                <a:sym typeface="Arvo"/>
              </a:defRPr>
            </a:lvl3pPr>
            <a:lvl4pPr lvl="3" rtl="0">
              <a:buNone/>
              <a:defRPr sz="1200">
                <a:solidFill>
                  <a:srgbClr val="CCCCCC"/>
                </a:solidFill>
                <a:latin typeface="Arvo"/>
                <a:ea typeface="Arvo"/>
                <a:cs typeface="Arvo"/>
                <a:sym typeface="Arvo"/>
              </a:defRPr>
            </a:lvl4pPr>
            <a:lvl5pPr lvl="4" rtl="0">
              <a:buNone/>
              <a:defRPr sz="1200">
                <a:solidFill>
                  <a:srgbClr val="CCCCCC"/>
                </a:solidFill>
                <a:latin typeface="Arvo"/>
                <a:ea typeface="Arvo"/>
                <a:cs typeface="Arvo"/>
                <a:sym typeface="Arvo"/>
              </a:defRPr>
            </a:lvl5pPr>
            <a:lvl6pPr lvl="5" rtl="0">
              <a:buNone/>
              <a:defRPr sz="1200">
                <a:solidFill>
                  <a:srgbClr val="CCCCCC"/>
                </a:solidFill>
                <a:latin typeface="Arvo"/>
                <a:ea typeface="Arvo"/>
                <a:cs typeface="Arvo"/>
                <a:sym typeface="Arvo"/>
              </a:defRPr>
            </a:lvl6pPr>
            <a:lvl7pPr lvl="6" rtl="0">
              <a:buNone/>
              <a:defRPr sz="1200">
                <a:solidFill>
                  <a:srgbClr val="CCCCCC"/>
                </a:solidFill>
                <a:latin typeface="Arvo"/>
                <a:ea typeface="Arvo"/>
                <a:cs typeface="Arvo"/>
                <a:sym typeface="Arvo"/>
              </a:defRPr>
            </a:lvl7pPr>
            <a:lvl8pPr lvl="7" rtl="0">
              <a:buNone/>
              <a:defRPr sz="1200">
                <a:solidFill>
                  <a:srgbClr val="CCCCCC"/>
                </a:solidFill>
                <a:latin typeface="Arvo"/>
                <a:ea typeface="Arvo"/>
                <a:cs typeface="Arvo"/>
                <a:sym typeface="Arvo"/>
              </a:defRPr>
            </a:lvl8pPr>
            <a:lvl9pPr lvl="8" rtl="0">
              <a:buNone/>
              <a:defRPr sz="1200">
                <a:solidFill>
                  <a:srgbClr val="CCCCCC"/>
                </a:solidFill>
                <a:latin typeface="Arvo"/>
                <a:ea typeface="Arvo"/>
                <a:cs typeface="Arvo"/>
                <a:sym typeface="Arvo"/>
              </a:defRPr>
            </a:lvl9pPr>
          </a:lstStyle>
          <a:p>
            <a:pPr marL="0" lvl="0" indent="0" algn="l" rtl="0">
              <a:spcBef>
                <a:spcPts val="0"/>
              </a:spcBef>
              <a:spcAft>
                <a:spcPts val="0"/>
              </a:spcAft>
              <a:buNone/>
            </a:pPr>
            <a:fld id="{00000000-1234-1234-1234-123412341234}" type="slidenum">
              <a:rPr lang="es"/>
              <a:t>‹#›</a:t>
            </a:fld>
            <a:endParaRPr/>
          </a:p>
        </p:txBody>
      </p:sp>
      <p:sp>
        <p:nvSpPr>
          <p:cNvPr id="16" name="Google Shape;16;p3"/>
          <p:cNvSpPr/>
          <p:nvPr/>
        </p:nvSpPr>
        <p:spPr>
          <a:xfrm>
            <a:off x="4572000" y="429350"/>
            <a:ext cx="2772000" cy="635700"/>
          </a:xfrm>
          <a:prstGeom prst="rect">
            <a:avLst/>
          </a:prstGeom>
          <a:noFill/>
          <a:ln w="38100" cap="flat" cmpd="sng">
            <a:solidFill>
              <a:schemeClr val="accent1">
                <a:lumMod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lumMod val="50000"/>
                </a:schemeClr>
              </a:solidFill>
            </a:endParaRPr>
          </a:p>
        </p:txBody>
      </p:sp>
      <p:sp>
        <p:nvSpPr>
          <p:cNvPr id="17" name="Google Shape;17;p3"/>
          <p:cNvSpPr txBox="1">
            <a:spLocks noGrp="1"/>
          </p:cNvSpPr>
          <p:nvPr>
            <p:ph type="title" idx="2"/>
          </p:nvPr>
        </p:nvSpPr>
        <p:spPr>
          <a:xfrm>
            <a:off x="4696225" y="1198788"/>
            <a:ext cx="5311200" cy="682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800"/>
              <a:buNone/>
              <a:defRPr sz="1800">
                <a:solidFill>
                  <a:schemeClr val="accent1">
                    <a:lumMod val="50000"/>
                  </a:schemeClr>
                </a:solidFill>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a:endParaRPr/>
          </a:p>
        </p:txBody>
      </p:sp>
      <p:sp>
        <p:nvSpPr>
          <p:cNvPr id="18" name="Google Shape;18;p3"/>
          <p:cNvSpPr txBox="1">
            <a:spLocks noGrp="1"/>
          </p:cNvSpPr>
          <p:nvPr>
            <p:ph type="subTitle" idx="3"/>
          </p:nvPr>
        </p:nvSpPr>
        <p:spPr>
          <a:xfrm>
            <a:off x="4696224" y="2836672"/>
            <a:ext cx="3367200" cy="5781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200">
                <a:solidFill>
                  <a:schemeClr val="bg1">
                    <a:lumMod val="65000"/>
                  </a:schemeClr>
                </a:solidFill>
              </a:defRPr>
            </a:lvl1pPr>
            <a:lvl2pPr lvl="1" rtl="0">
              <a:spcBef>
                <a:spcPts val="0"/>
              </a:spcBef>
              <a:spcAft>
                <a:spcPts val="0"/>
              </a:spcAft>
              <a:buNone/>
              <a:defRPr sz="1200"/>
            </a:lvl2pPr>
            <a:lvl3pPr lvl="2" rtl="0">
              <a:spcBef>
                <a:spcPts val="0"/>
              </a:spcBef>
              <a:spcAft>
                <a:spcPts val="0"/>
              </a:spcAft>
              <a:buNone/>
              <a:defRPr sz="1200"/>
            </a:lvl3pPr>
            <a:lvl4pPr lvl="3" rtl="0">
              <a:spcBef>
                <a:spcPts val="0"/>
              </a:spcBef>
              <a:spcAft>
                <a:spcPts val="0"/>
              </a:spcAft>
              <a:buNone/>
              <a:defRPr sz="1200"/>
            </a:lvl4pPr>
            <a:lvl5pPr lvl="4" rtl="0">
              <a:spcBef>
                <a:spcPts val="0"/>
              </a:spcBef>
              <a:spcAft>
                <a:spcPts val="0"/>
              </a:spcAft>
              <a:buNone/>
              <a:defRPr sz="1200"/>
            </a:lvl5pPr>
            <a:lvl6pPr lvl="5" rtl="0">
              <a:spcBef>
                <a:spcPts val="0"/>
              </a:spcBef>
              <a:spcAft>
                <a:spcPts val="0"/>
              </a:spcAft>
              <a:buNone/>
              <a:defRPr sz="1200"/>
            </a:lvl6pPr>
            <a:lvl7pPr lvl="6" rtl="0">
              <a:spcBef>
                <a:spcPts val="0"/>
              </a:spcBef>
              <a:spcAft>
                <a:spcPts val="0"/>
              </a:spcAft>
              <a:buNone/>
              <a:defRPr sz="1200"/>
            </a:lvl7pPr>
            <a:lvl8pPr lvl="7" rtl="0">
              <a:spcBef>
                <a:spcPts val="0"/>
              </a:spcBef>
              <a:spcAft>
                <a:spcPts val="0"/>
              </a:spcAft>
              <a:buNone/>
              <a:defRPr sz="1200"/>
            </a:lvl8pPr>
            <a:lvl9pPr lvl="8" rtl="0">
              <a:spcBef>
                <a:spcPts val="0"/>
              </a:spcBef>
              <a:spcAft>
                <a:spcPts val="0"/>
              </a:spcAft>
              <a:buNone/>
              <a:defRPr sz="1200"/>
            </a:lvl9pPr>
          </a:lstStyle>
          <a:p>
            <a:endParaRPr/>
          </a:p>
        </p:txBody>
      </p:sp>
      <p:sp>
        <p:nvSpPr>
          <p:cNvPr id="19" name="Google Shape;19;p3"/>
          <p:cNvSpPr txBox="1">
            <a:spLocks noGrp="1"/>
          </p:cNvSpPr>
          <p:nvPr>
            <p:ph type="title" idx="4"/>
          </p:nvPr>
        </p:nvSpPr>
        <p:spPr>
          <a:xfrm>
            <a:off x="4696225" y="2326013"/>
            <a:ext cx="5311200" cy="682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800"/>
              <a:buNone/>
              <a:defRPr sz="1800">
                <a:solidFill>
                  <a:schemeClr val="accent1">
                    <a:lumMod val="50000"/>
                  </a:schemeClr>
                </a:solidFill>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a:endParaRPr/>
          </a:p>
        </p:txBody>
      </p:sp>
      <p:sp>
        <p:nvSpPr>
          <p:cNvPr id="20" name="Google Shape;20;p3"/>
          <p:cNvSpPr txBox="1">
            <a:spLocks noGrp="1"/>
          </p:cNvSpPr>
          <p:nvPr>
            <p:ph type="subTitle" idx="5"/>
          </p:nvPr>
        </p:nvSpPr>
        <p:spPr>
          <a:xfrm>
            <a:off x="4696224" y="3967490"/>
            <a:ext cx="3367200" cy="5781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200">
                <a:solidFill>
                  <a:schemeClr val="bg1">
                    <a:lumMod val="65000"/>
                  </a:schemeClr>
                </a:solidFill>
              </a:defRPr>
            </a:lvl1pPr>
            <a:lvl2pPr lvl="1" rtl="0">
              <a:spcBef>
                <a:spcPts val="0"/>
              </a:spcBef>
              <a:spcAft>
                <a:spcPts val="0"/>
              </a:spcAft>
              <a:buNone/>
              <a:defRPr sz="1200"/>
            </a:lvl2pPr>
            <a:lvl3pPr lvl="2" rtl="0">
              <a:spcBef>
                <a:spcPts val="0"/>
              </a:spcBef>
              <a:spcAft>
                <a:spcPts val="0"/>
              </a:spcAft>
              <a:buNone/>
              <a:defRPr sz="1200"/>
            </a:lvl3pPr>
            <a:lvl4pPr lvl="3" rtl="0">
              <a:spcBef>
                <a:spcPts val="0"/>
              </a:spcBef>
              <a:spcAft>
                <a:spcPts val="0"/>
              </a:spcAft>
              <a:buNone/>
              <a:defRPr sz="1200"/>
            </a:lvl4pPr>
            <a:lvl5pPr lvl="4" rtl="0">
              <a:spcBef>
                <a:spcPts val="0"/>
              </a:spcBef>
              <a:spcAft>
                <a:spcPts val="0"/>
              </a:spcAft>
              <a:buNone/>
              <a:defRPr sz="1200"/>
            </a:lvl5pPr>
            <a:lvl6pPr lvl="5" rtl="0">
              <a:spcBef>
                <a:spcPts val="0"/>
              </a:spcBef>
              <a:spcAft>
                <a:spcPts val="0"/>
              </a:spcAft>
              <a:buNone/>
              <a:defRPr sz="1200"/>
            </a:lvl6pPr>
            <a:lvl7pPr lvl="6" rtl="0">
              <a:spcBef>
                <a:spcPts val="0"/>
              </a:spcBef>
              <a:spcAft>
                <a:spcPts val="0"/>
              </a:spcAft>
              <a:buNone/>
              <a:defRPr sz="1200"/>
            </a:lvl7pPr>
            <a:lvl8pPr lvl="7" rtl="0">
              <a:spcBef>
                <a:spcPts val="0"/>
              </a:spcBef>
              <a:spcAft>
                <a:spcPts val="0"/>
              </a:spcAft>
              <a:buNone/>
              <a:defRPr sz="1200"/>
            </a:lvl8pPr>
            <a:lvl9pPr lvl="8" rtl="0">
              <a:spcBef>
                <a:spcPts val="0"/>
              </a:spcBef>
              <a:spcAft>
                <a:spcPts val="0"/>
              </a:spcAft>
              <a:buNone/>
              <a:defRPr sz="1200"/>
            </a:lvl9pPr>
          </a:lstStyle>
          <a:p>
            <a:endParaRPr/>
          </a:p>
        </p:txBody>
      </p:sp>
      <p:sp>
        <p:nvSpPr>
          <p:cNvPr id="21" name="Google Shape;21;p3"/>
          <p:cNvSpPr txBox="1">
            <a:spLocks noGrp="1"/>
          </p:cNvSpPr>
          <p:nvPr>
            <p:ph type="title" idx="6"/>
          </p:nvPr>
        </p:nvSpPr>
        <p:spPr>
          <a:xfrm>
            <a:off x="4696225" y="3453254"/>
            <a:ext cx="5311200" cy="682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800"/>
              <a:buNone/>
              <a:defRPr sz="1800">
                <a:solidFill>
                  <a:schemeClr val="accent1">
                    <a:lumMod val="50000"/>
                  </a:schemeClr>
                </a:solidFill>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a:endParaRPr/>
          </a:p>
        </p:txBody>
      </p:sp>
      <p:sp>
        <p:nvSpPr>
          <p:cNvPr id="22" name="Google Shape;22;p3"/>
          <p:cNvSpPr/>
          <p:nvPr/>
        </p:nvSpPr>
        <p:spPr>
          <a:xfrm>
            <a:off x="0" y="0"/>
            <a:ext cx="28557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a:off x="3582225" y="1426175"/>
            <a:ext cx="838800" cy="819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a:off x="3582225" y="2553400"/>
            <a:ext cx="838800" cy="819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a:off x="3582225" y="3680625"/>
            <a:ext cx="838800" cy="819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txBox="1">
            <a:spLocks noGrp="1"/>
          </p:cNvSpPr>
          <p:nvPr>
            <p:ph type="title" idx="7" hasCustomPrompt="1"/>
          </p:nvPr>
        </p:nvSpPr>
        <p:spPr>
          <a:xfrm>
            <a:off x="3372225" y="1518275"/>
            <a:ext cx="1258800" cy="635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2800" b="1">
                <a:solidFill>
                  <a:srgbClr val="E8F7FC"/>
                </a:solidFill>
              </a:defRPr>
            </a:lvl1pPr>
            <a:lvl2pPr lvl="1" algn="ctr" rtl="0">
              <a:spcBef>
                <a:spcPts val="0"/>
              </a:spcBef>
              <a:spcAft>
                <a:spcPts val="0"/>
              </a:spcAft>
              <a:buSzPts val="2800"/>
              <a:buNone/>
              <a:defRPr sz="2800"/>
            </a:lvl2pPr>
            <a:lvl3pPr lvl="2" algn="ctr" rtl="0">
              <a:spcBef>
                <a:spcPts val="0"/>
              </a:spcBef>
              <a:spcAft>
                <a:spcPts val="0"/>
              </a:spcAft>
              <a:buSzPts val="2800"/>
              <a:buNone/>
              <a:defRPr sz="2800"/>
            </a:lvl3pPr>
            <a:lvl4pPr lvl="3" algn="ctr" rtl="0">
              <a:spcBef>
                <a:spcPts val="0"/>
              </a:spcBef>
              <a:spcAft>
                <a:spcPts val="0"/>
              </a:spcAft>
              <a:buSzPts val="2800"/>
              <a:buNone/>
              <a:defRPr sz="2800"/>
            </a:lvl4pPr>
            <a:lvl5pPr lvl="4" algn="ctr" rtl="0">
              <a:spcBef>
                <a:spcPts val="0"/>
              </a:spcBef>
              <a:spcAft>
                <a:spcPts val="0"/>
              </a:spcAft>
              <a:buSzPts val="2800"/>
              <a:buNone/>
              <a:defRPr sz="2800"/>
            </a:lvl5pPr>
            <a:lvl6pPr lvl="5" algn="ctr" rtl="0">
              <a:spcBef>
                <a:spcPts val="0"/>
              </a:spcBef>
              <a:spcAft>
                <a:spcPts val="0"/>
              </a:spcAft>
              <a:buSzPts val="2800"/>
              <a:buNone/>
              <a:defRPr sz="2800"/>
            </a:lvl6pPr>
            <a:lvl7pPr lvl="6" algn="ctr" rtl="0">
              <a:spcBef>
                <a:spcPts val="0"/>
              </a:spcBef>
              <a:spcAft>
                <a:spcPts val="0"/>
              </a:spcAft>
              <a:buSzPts val="2800"/>
              <a:buNone/>
              <a:defRPr sz="2800"/>
            </a:lvl7pPr>
            <a:lvl8pPr lvl="7" algn="ctr" rtl="0">
              <a:spcBef>
                <a:spcPts val="0"/>
              </a:spcBef>
              <a:spcAft>
                <a:spcPts val="0"/>
              </a:spcAft>
              <a:buSzPts val="2800"/>
              <a:buNone/>
              <a:defRPr sz="2800"/>
            </a:lvl8pPr>
            <a:lvl9pPr lvl="8" algn="ctr" rtl="0">
              <a:spcBef>
                <a:spcPts val="0"/>
              </a:spcBef>
              <a:spcAft>
                <a:spcPts val="0"/>
              </a:spcAft>
              <a:buSzPts val="2800"/>
              <a:buNone/>
              <a:defRPr sz="2800"/>
            </a:lvl9pPr>
          </a:lstStyle>
          <a:p>
            <a:r>
              <a:t>xx%</a:t>
            </a:r>
          </a:p>
        </p:txBody>
      </p:sp>
      <p:sp>
        <p:nvSpPr>
          <p:cNvPr id="27" name="Google Shape;27;p3"/>
          <p:cNvSpPr txBox="1">
            <a:spLocks noGrp="1"/>
          </p:cNvSpPr>
          <p:nvPr>
            <p:ph type="title" idx="8" hasCustomPrompt="1"/>
          </p:nvPr>
        </p:nvSpPr>
        <p:spPr>
          <a:xfrm>
            <a:off x="3372225" y="2645500"/>
            <a:ext cx="1258800" cy="635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2800" b="1">
                <a:solidFill>
                  <a:srgbClr val="E8F7FC"/>
                </a:solidFill>
              </a:defRPr>
            </a:lvl1pPr>
            <a:lvl2pPr lvl="1" algn="ctr" rtl="0">
              <a:spcBef>
                <a:spcPts val="0"/>
              </a:spcBef>
              <a:spcAft>
                <a:spcPts val="0"/>
              </a:spcAft>
              <a:buSzPts val="2800"/>
              <a:buNone/>
              <a:defRPr sz="2800"/>
            </a:lvl2pPr>
            <a:lvl3pPr lvl="2" algn="ctr" rtl="0">
              <a:spcBef>
                <a:spcPts val="0"/>
              </a:spcBef>
              <a:spcAft>
                <a:spcPts val="0"/>
              </a:spcAft>
              <a:buSzPts val="2800"/>
              <a:buNone/>
              <a:defRPr sz="2800"/>
            </a:lvl3pPr>
            <a:lvl4pPr lvl="3" algn="ctr" rtl="0">
              <a:spcBef>
                <a:spcPts val="0"/>
              </a:spcBef>
              <a:spcAft>
                <a:spcPts val="0"/>
              </a:spcAft>
              <a:buSzPts val="2800"/>
              <a:buNone/>
              <a:defRPr sz="2800"/>
            </a:lvl4pPr>
            <a:lvl5pPr lvl="4" algn="ctr" rtl="0">
              <a:spcBef>
                <a:spcPts val="0"/>
              </a:spcBef>
              <a:spcAft>
                <a:spcPts val="0"/>
              </a:spcAft>
              <a:buSzPts val="2800"/>
              <a:buNone/>
              <a:defRPr sz="2800"/>
            </a:lvl5pPr>
            <a:lvl6pPr lvl="5" algn="ctr" rtl="0">
              <a:spcBef>
                <a:spcPts val="0"/>
              </a:spcBef>
              <a:spcAft>
                <a:spcPts val="0"/>
              </a:spcAft>
              <a:buSzPts val="2800"/>
              <a:buNone/>
              <a:defRPr sz="2800"/>
            </a:lvl6pPr>
            <a:lvl7pPr lvl="6" algn="ctr" rtl="0">
              <a:spcBef>
                <a:spcPts val="0"/>
              </a:spcBef>
              <a:spcAft>
                <a:spcPts val="0"/>
              </a:spcAft>
              <a:buSzPts val="2800"/>
              <a:buNone/>
              <a:defRPr sz="2800"/>
            </a:lvl7pPr>
            <a:lvl8pPr lvl="7" algn="ctr" rtl="0">
              <a:spcBef>
                <a:spcPts val="0"/>
              </a:spcBef>
              <a:spcAft>
                <a:spcPts val="0"/>
              </a:spcAft>
              <a:buSzPts val="2800"/>
              <a:buNone/>
              <a:defRPr sz="2800"/>
            </a:lvl8pPr>
            <a:lvl9pPr lvl="8" algn="ctr" rtl="0">
              <a:spcBef>
                <a:spcPts val="0"/>
              </a:spcBef>
              <a:spcAft>
                <a:spcPts val="0"/>
              </a:spcAft>
              <a:buSzPts val="2800"/>
              <a:buNone/>
              <a:defRPr sz="2800"/>
            </a:lvl9pPr>
          </a:lstStyle>
          <a:p>
            <a:r>
              <a:t>xx%</a:t>
            </a:r>
          </a:p>
        </p:txBody>
      </p:sp>
      <p:sp>
        <p:nvSpPr>
          <p:cNvPr id="28" name="Google Shape;28;p3"/>
          <p:cNvSpPr txBox="1">
            <a:spLocks noGrp="1"/>
          </p:cNvSpPr>
          <p:nvPr>
            <p:ph type="title" idx="9" hasCustomPrompt="1"/>
          </p:nvPr>
        </p:nvSpPr>
        <p:spPr>
          <a:xfrm>
            <a:off x="3372225" y="3772725"/>
            <a:ext cx="1258800" cy="635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2800" b="1">
                <a:solidFill>
                  <a:srgbClr val="E8F7FC"/>
                </a:solidFill>
              </a:defRPr>
            </a:lvl1pPr>
            <a:lvl2pPr lvl="1" algn="ctr" rtl="0">
              <a:spcBef>
                <a:spcPts val="0"/>
              </a:spcBef>
              <a:spcAft>
                <a:spcPts val="0"/>
              </a:spcAft>
              <a:buSzPts val="2800"/>
              <a:buNone/>
              <a:defRPr sz="2800"/>
            </a:lvl2pPr>
            <a:lvl3pPr lvl="2" algn="ctr" rtl="0">
              <a:spcBef>
                <a:spcPts val="0"/>
              </a:spcBef>
              <a:spcAft>
                <a:spcPts val="0"/>
              </a:spcAft>
              <a:buSzPts val="2800"/>
              <a:buNone/>
              <a:defRPr sz="2800"/>
            </a:lvl3pPr>
            <a:lvl4pPr lvl="3" algn="ctr" rtl="0">
              <a:spcBef>
                <a:spcPts val="0"/>
              </a:spcBef>
              <a:spcAft>
                <a:spcPts val="0"/>
              </a:spcAft>
              <a:buSzPts val="2800"/>
              <a:buNone/>
              <a:defRPr sz="2800"/>
            </a:lvl4pPr>
            <a:lvl5pPr lvl="4" algn="ctr" rtl="0">
              <a:spcBef>
                <a:spcPts val="0"/>
              </a:spcBef>
              <a:spcAft>
                <a:spcPts val="0"/>
              </a:spcAft>
              <a:buSzPts val="2800"/>
              <a:buNone/>
              <a:defRPr sz="2800"/>
            </a:lvl5pPr>
            <a:lvl6pPr lvl="5" algn="ctr" rtl="0">
              <a:spcBef>
                <a:spcPts val="0"/>
              </a:spcBef>
              <a:spcAft>
                <a:spcPts val="0"/>
              </a:spcAft>
              <a:buSzPts val="2800"/>
              <a:buNone/>
              <a:defRPr sz="2800"/>
            </a:lvl6pPr>
            <a:lvl7pPr lvl="6" algn="ctr" rtl="0">
              <a:spcBef>
                <a:spcPts val="0"/>
              </a:spcBef>
              <a:spcAft>
                <a:spcPts val="0"/>
              </a:spcAft>
              <a:buSzPts val="2800"/>
              <a:buNone/>
              <a:defRPr sz="2800"/>
            </a:lvl7pPr>
            <a:lvl8pPr lvl="7" algn="ctr" rtl="0">
              <a:spcBef>
                <a:spcPts val="0"/>
              </a:spcBef>
              <a:spcAft>
                <a:spcPts val="0"/>
              </a:spcAft>
              <a:buSzPts val="2800"/>
              <a:buNone/>
              <a:defRPr sz="2800"/>
            </a:lvl8pPr>
            <a:lvl9pPr lvl="8" algn="ctr" rtl="0">
              <a:spcBef>
                <a:spcPts val="0"/>
              </a:spcBef>
              <a:spcAft>
                <a:spcPts val="0"/>
              </a:spcAft>
              <a:buSzPts val="2800"/>
              <a:buNone/>
              <a:defRPr sz="2800"/>
            </a:lvl9pPr>
          </a:lstStyle>
          <a:p>
            <a:r>
              <a:t>xx%</a:t>
            </a:r>
          </a:p>
        </p:txBody>
      </p:sp>
      <p:pic>
        <p:nvPicPr>
          <p:cNvPr id="29" name="Picture 2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5172" y="4500525"/>
            <a:ext cx="695930" cy="69593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Main Content 1 1">
  <p:cSld name="SECTION_HEADER_2_1">
    <p:bg>
      <p:bgPr>
        <a:solidFill>
          <a:schemeClr val="lt1"/>
        </a:solidFill>
        <a:effectLst/>
      </p:bgPr>
    </p:bg>
    <p:spTree>
      <p:nvGrpSpPr>
        <p:cNvPr id="1" name="Shape 36"/>
        <p:cNvGrpSpPr/>
        <p:nvPr/>
      </p:nvGrpSpPr>
      <p:grpSpPr>
        <a:xfrm>
          <a:off x="0" y="0"/>
          <a:ext cx="0" cy="0"/>
          <a:chOff x="0" y="0"/>
          <a:chExt cx="0" cy="0"/>
        </a:xfrm>
      </p:grpSpPr>
      <p:sp>
        <p:nvSpPr>
          <p:cNvPr id="37" name="Google Shape;37;p5"/>
          <p:cNvSpPr txBox="1">
            <a:spLocks noGrp="1"/>
          </p:cNvSpPr>
          <p:nvPr>
            <p:ph type="title"/>
          </p:nvPr>
        </p:nvSpPr>
        <p:spPr>
          <a:xfrm>
            <a:off x="956273" y="3469550"/>
            <a:ext cx="3483000" cy="11145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None/>
              <a:defRPr>
                <a:solidFill>
                  <a:schemeClr val="accent1">
                    <a:lumMod val="50000"/>
                  </a:schemeClr>
                </a:solidFill>
              </a:defRPr>
            </a:lvl1pPr>
            <a:lvl2pPr lvl="1" rtl="0">
              <a:spcBef>
                <a:spcPts val="0"/>
              </a:spcBef>
              <a:spcAft>
                <a:spcPts val="0"/>
              </a:spcAft>
              <a:buClr>
                <a:schemeClr val="lt1"/>
              </a:buClr>
              <a:buSzPts val="4000"/>
              <a:buNone/>
              <a:defRPr sz="4000">
                <a:solidFill>
                  <a:schemeClr val="lt1"/>
                </a:solidFill>
              </a:defRPr>
            </a:lvl2pPr>
            <a:lvl3pPr lvl="2" rtl="0">
              <a:spcBef>
                <a:spcPts val="0"/>
              </a:spcBef>
              <a:spcAft>
                <a:spcPts val="0"/>
              </a:spcAft>
              <a:buClr>
                <a:schemeClr val="lt1"/>
              </a:buClr>
              <a:buSzPts val="4000"/>
              <a:buNone/>
              <a:defRPr sz="4000">
                <a:solidFill>
                  <a:schemeClr val="lt1"/>
                </a:solidFill>
              </a:defRPr>
            </a:lvl3pPr>
            <a:lvl4pPr lvl="3" rtl="0">
              <a:spcBef>
                <a:spcPts val="0"/>
              </a:spcBef>
              <a:spcAft>
                <a:spcPts val="0"/>
              </a:spcAft>
              <a:buClr>
                <a:schemeClr val="lt1"/>
              </a:buClr>
              <a:buSzPts val="4000"/>
              <a:buNone/>
              <a:defRPr sz="4000">
                <a:solidFill>
                  <a:schemeClr val="lt1"/>
                </a:solidFill>
              </a:defRPr>
            </a:lvl4pPr>
            <a:lvl5pPr lvl="4" rtl="0">
              <a:spcBef>
                <a:spcPts val="0"/>
              </a:spcBef>
              <a:spcAft>
                <a:spcPts val="0"/>
              </a:spcAft>
              <a:buClr>
                <a:schemeClr val="lt1"/>
              </a:buClr>
              <a:buSzPts val="4000"/>
              <a:buNone/>
              <a:defRPr sz="4000">
                <a:solidFill>
                  <a:schemeClr val="lt1"/>
                </a:solidFill>
              </a:defRPr>
            </a:lvl5pPr>
            <a:lvl6pPr lvl="5" rtl="0">
              <a:spcBef>
                <a:spcPts val="0"/>
              </a:spcBef>
              <a:spcAft>
                <a:spcPts val="0"/>
              </a:spcAft>
              <a:buClr>
                <a:schemeClr val="lt1"/>
              </a:buClr>
              <a:buSzPts val="4000"/>
              <a:buNone/>
              <a:defRPr sz="4000">
                <a:solidFill>
                  <a:schemeClr val="lt1"/>
                </a:solidFill>
              </a:defRPr>
            </a:lvl6pPr>
            <a:lvl7pPr lvl="6" rtl="0">
              <a:spcBef>
                <a:spcPts val="0"/>
              </a:spcBef>
              <a:spcAft>
                <a:spcPts val="0"/>
              </a:spcAft>
              <a:buClr>
                <a:schemeClr val="lt1"/>
              </a:buClr>
              <a:buSzPts val="4000"/>
              <a:buNone/>
              <a:defRPr sz="4000">
                <a:solidFill>
                  <a:schemeClr val="lt1"/>
                </a:solidFill>
              </a:defRPr>
            </a:lvl7pPr>
            <a:lvl8pPr lvl="7" rtl="0">
              <a:spcBef>
                <a:spcPts val="0"/>
              </a:spcBef>
              <a:spcAft>
                <a:spcPts val="0"/>
              </a:spcAft>
              <a:buClr>
                <a:schemeClr val="lt1"/>
              </a:buClr>
              <a:buSzPts val="4000"/>
              <a:buNone/>
              <a:defRPr sz="4000">
                <a:solidFill>
                  <a:schemeClr val="lt1"/>
                </a:solidFill>
              </a:defRPr>
            </a:lvl8pPr>
            <a:lvl9pPr lvl="8" rtl="0">
              <a:spcBef>
                <a:spcPts val="0"/>
              </a:spcBef>
              <a:spcAft>
                <a:spcPts val="0"/>
              </a:spcAft>
              <a:buClr>
                <a:schemeClr val="lt1"/>
              </a:buClr>
              <a:buSzPts val="4000"/>
              <a:buNone/>
              <a:defRPr sz="4000">
                <a:solidFill>
                  <a:schemeClr val="lt1"/>
                </a:solidFill>
              </a:defRPr>
            </a:lvl9pPr>
          </a:lstStyle>
          <a:p>
            <a:endParaRPr/>
          </a:p>
        </p:txBody>
      </p:sp>
      <p:sp>
        <p:nvSpPr>
          <p:cNvPr id="38" name="Google Shape;38;p5"/>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lvl1pPr lvl="0" rtl="0">
              <a:buNone/>
              <a:defRPr sz="1200">
                <a:solidFill>
                  <a:srgbClr val="CCCCCC"/>
                </a:solidFill>
                <a:latin typeface="Arvo"/>
                <a:ea typeface="Arvo"/>
                <a:cs typeface="Arvo"/>
                <a:sym typeface="Arvo"/>
              </a:defRPr>
            </a:lvl1pPr>
            <a:lvl2pPr lvl="1" rtl="0">
              <a:buNone/>
              <a:defRPr sz="1200">
                <a:solidFill>
                  <a:srgbClr val="CCCCCC"/>
                </a:solidFill>
                <a:latin typeface="Arvo"/>
                <a:ea typeface="Arvo"/>
                <a:cs typeface="Arvo"/>
                <a:sym typeface="Arvo"/>
              </a:defRPr>
            </a:lvl2pPr>
            <a:lvl3pPr lvl="2" rtl="0">
              <a:buNone/>
              <a:defRPr sz="1200">
                <a:solidFill>
                  <a:srgbClr val="CCCCCC"/>
                </a:solidFill>
                <a:latin typeface="Arvo"/>
                <a:ea typeface="Arvo"/>
                <a:cs typeface="Arvo"/>
                <a:sym typeface="Arvo"/>
              </a:defRPr>
            </a:lvl3pPr>
            <a:lvl4pPr lvl="3" rtl="0">
              <a:buNone/>
              <a:defRPr sz="1200">
                <a:solidFill>
                  <a:srgbClr val="CCCCCC"/>
                </a:solidFill>
                <a:latin typeface="Arvo"/>
                <a:ea typeface="Arvo"/>
                <a:cs typeface="Arvo"/>
                <a:sym typeface="Arvo"/>
              </a:defRPr>
            </a:lvl4pPr>
            <a:lvl5pPr lvl="4" rtl="0">
              <a:buNone/>
              <a:defRPr sz="1200">
                <a:solidFill>
                  <a:srgbClr val="CCCCCC"/>
                </a:solidFill>
                <a:latin typeface="Arvo"/>
                <a:ea typeface="Arvo"/>
                <a:cs typeface="Arvo"/>
                <a:sym typeface="Arvo"/>
              </a:defRPr>
            </a:lvl5pPr>
            <a:lvl6pPr lvl="5" rtl="0">
              <a:buNone/>
              <a:defRPr sz="1200">
                <a:solidFill>
                  <a:srgbClr val="CCCCCC"/>
                </a:solidFill>
                <a:latin typeface="Arvo"/>
                <a:ea typeface="Arvo"/>
                <a:cs typeface="Arvo"/>
                <a:sym typeface="Arvo"/>
              </a:defRPr>
            </a:lvl6pPr>
            <a:lvl7pPr lvl="6" rtl="0">
              <a:buNone/>
              <a:defRPr sz="1200">
                <a:solidFill>
                  <a:srgbClr val="CCCCCC"/>
                </a:solidFill>
                <a:latin typeface="Arvo"/>
                <a:ea typeface="Arvo"/>
                <a:cs typeface="Arvo"/>
                <a:sym typeface="Arvo"/>
              </a:defRPr>
            </a:lvl7pPr>
            <a:lvl8pPr lvl="7" rtl="0">
              <a:buNone/>
              <a:defRPr sz="1200">
                <a:solidFill>
                  <a:srgbClr val="CCCCCC"/>
                </a:solidFill>
                <a:latin typeface="Arvo"/>
                <a:ea typeface="Arvo"/>
                <a:cs typeface="Arvo"/>
                <a:sym typeface="Arvo"/>
              </a:defRPr>
            </a:lvl8pPr>
            <a:lvl9pPr lvl="8" rtl="0">
              <a:buNone/>
              <a:defRPr sz="1200">
                <a:solidFill>
                  <a:srgbClr val="CCCCCC"/>
                </a:solidFill>
                <a:latin typeface="Arvo"/>
                <a:ea typeface="Arvo"/>
                <a:cs typeface="Arvo"/>
                <a:sym typeface="Arvo"/>
              </a:defRPr>
            </a:lvl9pPr>
          </a:lstStyle>
          <a:p>
            <a:pPr marL="0" lvl="0" indent="0" algn="l" rtl="0">
              <a:spcBef>
                <a:spcPts val="0"/>
              </a:spcBef>
              <a:spcAft>
                <a:spcPts val="0"/>
              </a:spcAft>
              <a:buNone/>
            </a:pPr>
            <a:fld id="{00000000-1234-1234-1234-123412341234}" type="slidenum">
              <a:rPr lang="es"/>
              <a:t>‹#›</a:t>
            </a:fld>
            <a:endParaRPr/>
          </a:p>
        </p:txBody>
      </p:sp>
      <p:cxnSp>
        <p:nvCxnSpPr>
          <p:cNvPr id="39" name="Google Shape;39;p5"/>
          <p:cNvCxnSpPr/>
          <p:nvPr/>
        </p:nvCxnSpPr>
        <p:spPr>
          <a:xfrm>
            <a:off x="1068750" y="4619750"/>
            <a:ext cx="676200" cy="0"/>
          </a:xfrm>
          <a:prstGeom prst="straightConnector1">
            <a:avLst/>
          </a:prstGeom>
          <a:noFill/>
          <a:ln w="76200" cap="flat" cmpd="sng">
            <a:solidFill>
              <a:schemeClr val="accent1"/>
            </a:solidFill>
            <a:prstDash val="solid"/>
            <a:round/>
            <a:headEnd type="none" w="med" len="med"/>
            <a:tailEnd type="none" w="med" len="med"/>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subtitle">
  <p:cSld name="SECTION_HEADER_1">
    <p:bg>
      <p:bgPr>
        <a:solidFill>
          <a:schemeClr val="lt1"/>
        </a:solidFill>
        <a:effectLst/>
      </p:bgPr>
    </p:bg>
    <p:spTree>
      <p:nvGrpSpPr>
        <p:cNvPr id="1" name="Shape 40"/>
        <p:cNvGrpSpPr/>
        <p:nvPr/>
      </p:nvGrpSpPr>
      <p:grpSpPr>
        <a:xfrm>
          <a:off x="0" y="0"/>
          <a:ext cx="0" cy="0"/>
          <a:chOff x="0" y="0"/>
          <a:chExt cx="0" cy="0"/>
        </a:xfrm>
      </p:grpSpPr>
      <p:sp>
        <p:nvSpPr>
          <p:cNvPr id="41" name="Google Shape;41;p6"/>
          <p:cNvSpPr txBox="1">
            <a:spLocks noGrp="1"/>
          </p:cNvSpPr>
          <p:nvPr>
            <p:ph type="title"/>
          </p:nvPr>
        </p:nvSpPr>
        <p:spPr>
          <a:xfrm>
            <a:off x="570047" y="993900"/>
            <a:ext cx="3055500" cy="11145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None/>
              <a:defRPr>
                <a:solidFill>
                  <a:schemeClr val="accent1">
                    <a:lumMod val="50000"/>
                  </a:schemeClr>
                </a:solidFill>
              </a:defRPr>
            </a:lvl1pPr>
            <a:lvl2pPr lvl="1" rtl="0">
              <a:spcBef>
                <a:spcPts val="0"/>
              </a:spcBef>
              <a:spcAft>
                <a:spcPts val="0"/>
              </a:spcAft>
              <a:buClr>
                <a:schemeClr val="lt1"/>
              </a:buClr>
              <a:buSzPts val="4000"/>
              <a:buNone/>
              <a:defRPr sz="4000">
                <a:solidFill>
                  <a:schemeClr val="lt1"/>
                </a:solidFill>
              </a:defRPr>
            </a:lvl2pPr>
            <a:lvl3pPr lvl="2" rtl="0">
              <a:spcBef>
                <a:spcPts val="0"/>
              </a:spcBef>
              <a:spcAft>
                <a:spcPts val="0"/>
              </a:spcAft>
              <a:buClr>
                <a:schemeClr val="lt1"/>
              </a:buClr>
              <a:buSzPts val="4000"/>
              <a:buNone/>
              <a:defRPr sz="4000">
                <a:solidFill>
                  <a:schemeClr val="lt1"/>
                </a:solidFill>
              </a:defRPr>
            </a:lvl3pPr>
            <a:lvl4pPr lvl="3" rtl="0">
              <a:spcBef>
                <a:spcPts val="0"/>
              </a:spcBef>
              <a:spcAft>
                <a:spcPts val="0"/>
              </a:spcAft>
              <a:buClr>
                <a:schemeClr val="lt1"/>
              </a:buClr>
              <a:buSzPts val="4000"/>
              <a:buNone/>
              <a:defRPr sz="4000">
                <a:solidFill>
                  <a:schemeClr val="lt1"/>
                </a:solidFill>
              </a:defRPr>
            </a:lvl4pPr>
            <a:lvl5pPr lvl="4" rtl="0">
              <a:spcBef>
                <a:spcPts val="0"/>
              </a:spcBef>
              <a:spcAft>
                <a:spcPts val="0"/>
              </a:spcAft>
              <a:buClr>
                <a:schemeClr val="lt1"/>
              </a:buClr>
              <a:buSzPts val="4000"/>
              <a:buNone/>
              <a:defRPr sz="4000">
                <a:solidFill>
                  <a:schemeClr val="lt1"/>
                </a:solidFill>
              </a:defRPr>
            </a:lvl5pPr>
            <a:lvl6pPr lvl="5" rtl="0">
              <a:spcBef>
                <a:spcPts val="0"/>
              </a:spcBef>
              <a:spcAft>
                <a:spcPts val="0"/>
              </a:spcAft>
              <a:buClr>
                <a:schemeClr val="lt1"/>
              </a:buClr>
              <a:buSzPts val="4000"/>
              <a:buNone/>
              <a:defRPr sz="4000">
                <a:solidFill>
                  <a:schemeClr val="lt1"/>
                </a:solidFill>
              </a:defRPr>
            </a:lvl6pPr>
            <a:lvl7pPr lvl="6" rtl="0">
              <a:spcBef>
                <a:spcPts val="0"/>
              </a:spcBef>
              <a:spcAft>
                <a:spcPts val="0"/>
              </a:spcAft>
              <a:buClr>
                <a:schemeClr val="lt1"/>
              </a:buClr>
              <a:buSzPts val="4000"/>
              <a:buNone/>
              <a:defRPr sz="4000">
                <a:solidFill>
                  <a:schemeClr val="lt1"/>
                </a:solidFill>
              </a:defRPr>
            </a:lvl7pPr>
            <a:lvl8pPr lvl="7" rtl="0">
              <a:spcBef>
                <a:spcPts val="0"/>
              </a:spcBef>
              <a:spcAft>
                <a:spcPts val="0"/>
              </a:spcAft>
              <a:buClr>
                <a:schemeClr val="lt1"/>
              </a:buClr>
              <a:buSzPts val="4000"/>
              <a:buNone/>
              <a:defRPr sz="4000">
                <a:solidFill>
                  <a:schemeClr val="lt1"/>
                </a:solidFill>
              </a:defRPr>
            </a:lvl8pPr>
            <a:lvl9pPr lvl="8" rtl="0">
              <a:spcBef>
                <a:spcPts val="0"/>
              </a:spcBef>
              <a:spcAft>
                <a:spcPts val="0"/>
              </a:spcAft>
              <a:buClr>
                <a:schemeClr val="lt1"/>
              </a:buClr>
              <a:buSzPts val="4000"/>
              <a:buNone/>
              <a:defRPr sz="4000">
                <a:solidFill>
                  <a:schemeClr val="lt1"/>
                </a:solidFill>
              </a:defRPr>
            </a:lvl9pPr>
          </a:lstStyle>
          <a:p>
            <a:endParaRPr/>
          </a:p>
        </p:txBody>
      </p:sp>
      <p:sp>
        <p:nvSpPr>
          <p:cNvPr id="42" name="Google Shape;42;p6"/>
          <p:cNvSpPr txBox="1">
            <a:spLocks noGrp="1"/>
          </p:cNvSpPr>
          <p:nvPr>
            <p:ph type="subTitle" idx="1"/>
          </p:nvPr>
        </p:nvSpPr>
        <p:spPr>
          <a:xfrm>
            <a:off x="614775" y="2564775"/>
            <a:ext cx="2920800" cy="5781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a:solidFill>
                  <a:schemeClr val="bg1">
                    <a:lumMod val="65000"/>
                  </a:schemeClr>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3" name="Google Shape;43;p6"/>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lvl1pPr lvl="0" rtl="0">
              <a:buNone/>
              <a:defRPr sz="1200">
                <a:solidFill>
                  <a:srgbClr val="CCCCCC"/>
                </a:solidFill>
                <a:latin typeface="Arvo"/>
                <a:ea typeface="Arvo"/>
                <a:cs typeface="Arvo"/>
                <a:sym typeface="Arvo"/>
              </a:defRPr>
            </a:lvl1pPr>
            <a:lvl2pPr lvl="1" rtl="0">
              <a:buNone/>
              <a:defRPr sz="1200">
                <a:solidFill>
                  <a:srgbClr val="CCCCCC"/>
                </a:solidFill>
                <a:latin typeface="Arvo"/>
                <a:ea typeface="Arvo"/>
                <a:cs typeface="Arvo"/>
                <a:sym typeface="Arvo"/>
              </a:defRPr>
            </a:lvl2pPr>
            <a:lvl3pPr lvl="2" rtl="0">
              <a:buNone/>
              <a:defRPr sz="1200">
                <a:solidFill>
                  <a:srgbClr val="CCCCCC"/>
                </a:solidFill>
                <a:latin typeface="Arvo"/>
                <a:ea typeface="Arvo"/>
                <a:cs typeface="Arvo"/>
                <a:sym typeface="Arvo"/>
              </a:defRPr>
            </a:lvl3pPr>
            <a:lvl4pPr lvl="3" rtl="0">
              <a:buNone/>
              <a:defRPr sz="1200">
                <a:solidFill>
                  <a:srgbClr val="CCCCCC"/>
                </a:solidFill>
                <a:latin typeface="Arvo"/>
                <a:ea typeface="Arvo"/>
                <a:cs typeface="Arvo"/>
                <a:sym typeface="Arvo"/>
              </a:defRPr>
            </a:lvl4pPr>
            <a:lvl5pPr lvl="4" rtl="0">
              <a:buNone/>
              <a:defRPr sz="1200">
                <a:solidFill>
                  <a:srgbClr val="CCCCCC"/>
                </a:solidFill>
                <a:latin typeface="Arvo"/>
                <a:ea typeface="Arvo"/>
                <a:cs typeface="Arvo"/>
                <a:sym typeface="Arvo"/>
              </a:defRPr>
            </a:lvl5pPr>
            <a:lvl6pPr lvl="5" rtl="0">
              <a:buNone/>
              <a:defRPr sz="1200">
                <a:solidFill>
                  <a:srgbClr val="CCCCCC"/>
                </a:solidFill>
                <a:latin typeface="Arvo"/>
                <a:ea typeface="Arvo"/>
                <a:cs typeface="Arvo"/>
                <a:sym typeface="Arvo"/>
              </a:defRPr>
            </a:lvl6pPr>
            <a:lvl7pPr lvl="6" rtl="0">
              <a:buNone/>
              <a:defRPr sz="1200">
                <a:solidFill>
                  <a:srgbClr val="CCCCCC"/>
                </a:solidFill>
                <a:latin typeface="Arvo"/>
                <a:ea typeface="Arvo"/>
                <a:cs typeface="Arvo"/>
                <a:sym typeface="Arvo"/>
              </a:defRPr>
            </a:lvl7pPr>
            <a:lvl8pPr lvl="7" rtl="0">
              <a:buNone/>
              <a:defRPr sz="1200">
                <a:solidFill>
                  <a:srgbClr val="CCCCCC"/>
                </a:solidFill>
                <a:latin typeface="Arvo"/>
                <a:ea typeface="Arvo"/>
                <a:cs typeface="Arvo"/>
                <a:sym typeface="Arvo"/>
              </a:defRPr>
            </a:lvl8pPr>
            <a:lvl9pPr lvl="8" rtl="0">
              <a:buNone/>
              <a:defRPr sz="1200">
                <a:solidFill>
                  <a:srgbClr val="CCCCCC"/>
                </a:solidFill>
                <a:latin typeface="Arvo"/>
                <a:ea typeface="Arvo"/>
                <a:cs typeface="Arvo"/>
                <a:sym typeface="Arvo"/>
              </a:defRPr>
            </a:lvl9pPr>
          </a:lstStyle>
          <a:p>
            <a:pPr marL="0" lvl="0" indent="0" algn="l" rtl="0">
              <a:spcBef>
                <a:spcPts val="0"/>
              </a:spcBef>
              <a:spcAft>
                <a:spcPts val="0"/>
              </a:spcAft>
              <a:buNone/>
            </a:pPr>
            <a:fld id="{00000000-1234-1234-1234-123412341234}" type="slidenum">
              <a:rPr lang="es"/>
              <a:t>‹#›</a:t>
            </a:fld>
            <a:endParaRPr/>
          </a:p>
        </p:txBody>
      </p:sp>
      <p:cxnSp>
        <p:nvCxnSpPr>
          <p:cNvPr id="44" name="Google Shape;44;p6"/>
          <p:cNvCxnSpPr/>
          <p:nvPr/>
        </p:nvCxnSpPr>
        <p:spPr>
          <a:xfrm>
            <a:off x="678525" y="2060575"/>
            <a:ext cx="676200" cy="0"/>
          </a:xfrm>
          <a:prstGeom prst="straightConnector1">
            <a:avLst/>
          </a:prstGeom>
          <a:noFill/>
          <a:ln w="76200" cap="flat" cmpd="sng">
            <a:solidFill>
              <a:schemeClr val="accent1"/>
            </a:solidFill>
            <a:prstDash val="solid"/>
            <a:round/>
            <a:headEnd type="none" w="med" len="med"/>
            <a:tailEnd type="none" w="med" len="med"/>
          </a:ln>
        </p:spPr>
      </p:cxn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47266" y="4415224"/>
            <a:ext cx="755300" cy="75530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mp; body slide" type="tx">
  <p:cSld name="TITLE_AND_BODY">
    <p:bg>
      <p:bgPr>
        <a:solidFill>
          <a:schemeClr val="lt1"/>
        </a:solidFill>
        <a:effectLst/>
      </p:bgPr>
    </p:bg>
    <p:spTree>
      <p:nvGrpSpPr>
        <p:cNvPr id="1" name="Shape 50"/>
        <p:cNvGrpSpPr/>
        <p:nvPr/>
      </p:nvGrpSpPr>
      <p:grpSpPr>
        <a:xfrm>
          <a:off x="0" y="0"/>
          <a:ext cx="0" cy="0"/>
          <a:chOff x="0" y="0"/>
          <a:chExt cx="0" cy="0"/>
        </a:xfrm>
      </p:grpSpPr>
      <p:sp>
        <p:nvSpPr>
          <p:cNvPr id="51" name="Google Shape;51;p8"/>
          <p:cNvSpPr/>
          <p:nvPr/>
        </p:nvSpPr>
        <p:spPr>
          <a:xfrm>
            <a:off x="406950" y="352200"/>
            <a:ext cx="8330100" cy="4311000"/>
          </a:xfrm>
          <a:prstGeom prst="rect">
            <a:avLst/>
          </a:prstGeom>
          <a:no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8"/>
          <p:cNvSpPr txBox="1">
            <a:spLocks noGrp="1"/>
          </p:cNvSpPr>
          <p:nvPr>
            <p:ph type="title"/>
          </p:nvPr>
        </p:nvSpPr>
        <p:spPr>
          <a:xfrm>
            <a:off x="0" y="216225"/>
            <a:ext cx="9144000" cy="913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200"/>
              <a:buNone/>
              <a:defRPr sz="2200" b="1">
                <a:solidFill>
                  <a:schemeClr val="accent1">
                    <a:lumMod val="50000"/>
                  </a:schemeClr>
                </a:solidFill>
              </a:defRPr>
            </a:lvl1pPr>
            <a:lvl2pPr lvl="1" algn="ctr" rtl="0">
              <a:spcBef>
                <a:spcPts val="0"/>
              </a:spcBef>
              <a:spcAft>
                <a:spcPts val="0"/>
              </a:spcAft>
              <a:buSzPts val="2400"/>
              <a:buFont typeface="Bodoni"/>
              <a:buNone/>
              <a:defRPr b="1">
                <a:latin typeface="Bodoni"/>
                <a:ea typeface="Bodoni"/>
                <a:cs typeface="Bodoni"/>
                <a:sym typeface="Bodoni"/>
              </a:defRPr>
            </a:lvl2pPr>
            <a:lvl3pPr lvl="2" algn="ctr" rtl="0">
              <a:spcBef>
                <a:spcPts val="0"/>
              </a:spcBef>
              <a:spcAft>
                <a:spcPts val="0"/>
              </a:spcAft>
              <a:buSzPts val="2400"/>
              <a:buFont typeface="Bodoni"/>
              <a:buNone/>
              <a:defRPr b="1">
                <a:latin typeface="Bodoni"/>
                <a:ea typeface="Bodoni"/>
                <a:cs typeface="Bodoni"/>
                <a:sym typeface="Bodoni"/>
              </a:defRPr>
            </a:lvl3pPr>
            <a:lvl4pPr lvl="3" algn="ctr" rtl="0">
              <a:spcBef>
                <a:spcPts val="0"/>
              </a:spcBef>
              <a:spcAft>
                <a:spcPts val="0"/>
              </a:spcAft>
              <a:buSzPts val="2400"/>
              <a:buFont typeface="Bodoni"/>
              <a:buNone/>
              <a:defRPr b="1">
                <a:latin typeface="Bodoni"/>
                <a:ea typeface="Bodoni"/>
                <a:cs typeface="Bodoni"/>
                <a:sym typeface="Bodoni"/>
              </a:defRPr>
            </a:lvl4pPr>
            <a:lvl5pPr lvl="4" algn="ctr" rtl="0">
              <a:spcBef>
                <a:spcPts val="0"/>
              </a:spcBef>
              <a:spcAft>
                <a:spcPts val="0"/>
              </a:spcAft>
              <a:buSzPts val="2400"/>
              <a:buFont typeface="Bodoni"/>
              <a:buNone/>
              <a:defRPr b="1">
                <a:latin typeface="Bodoni"/>
                <a:ea typeface="Bodoni"/>
                <a:cs typeface="Bodoni"/>
                <a:sym typeface="Bodoni"/>
              </a:defRPr>
            </a:lvl5pPr>
            <a:lvl6pPr lvl="5" algn="ctr" rtl="0">
              <a:spcBef>
                <a:spcPts val="0"/>
              </a:spcBef>
              <a:spcAft>
                <a:spcPts val="0"/>
              </a:spcAft>
              <a:buSzPts val="2400"/>
              <a:buFont typeface="Bodoni"/>
              <a:buNone/>
              <a:defRPr b="1">
                <a:latin typeface="Bodoni"/>
                <a:ea typeface="Bodoni"/>
                <a:cs typeface="Bodoni"/>
                <a:sym typeface="Bodoni"/>
              </a:defRPr>
            </a:lvl6pPr>
            <a:lvl7pPr lvl="6" algn="ctr" rtl="0">
              <a:spcBef>
                <a:spcPts val="0"/>
              </a:spcBef>
              <a:spcAft>
                <a:spcPts val="0"/>
              </a:spcAft>
              <a:buSzPts val="2400"/>
              <a:buFont typeface="Bodoni"/>
              <a:buNone/>
              <a:defRPr b="1">
                <a:latin typeface="Bodoni"/>
                <a:ea typeface="Bodoni"/>
                <a:cs typeface="Bodoni"/>
                <a:sym typeface="Bodoni"/>
              </a:defRPr>
            </a:lvl7pPr>
            <a:lvl8pPr lvl="7" algn="ctr" rtl="0">
              <a:spcBef>
                <a:spcPts val="0"/>
              </a:spcBef>
              <a:spcAft>
                <a:spcPts val="0"/>
              </a:spcAft>
              <a:buSzPts val="2400"/>
              <a:buFont typeface="Bodoni"/>
              <a:buNone/>
              <a:defRPr b="1">
                <a:latin typeface="Bodoni"/>
                <a:ea typeface="Bodoni"/>
                <a:cs typeface="Bodoni"/>
                <a:sym typeface="Bodoni"/>
              </a:defRPr>
            </a:lvl8pPr>
            <a:lvl9pPr lvl="8" algn="ctr" rtl="0">
              <a:spcBef>
                <a:spcPts val="0"/>
              </a:spcBef>
              <a:spcAft>
                <a:spcPts val="0"/>
              </a:spcAft>
              <a:buSzPts val="2400"/>
              <a:buFont typeface="Bodoni"/>
              <a:buNone/>
              <a:defRPr b="1">
                <a:latin typeface="Bodoni"/>
                <a:ea typeface="Bodoni"/>
                <a:cs typeface="Bodoni"/>
                <a:sym typeface="Bodoni"/>
              </a:defRPr>
            </a:lvl9pPr>
          </a:lstStyle>
          <a:p>
            <a:endParaRPr/>
          </a:p>
        </p:txBody>
      </p:sp>
      <p:sp>
        <p:nvSpPr>
          <p:cNvPr id="53" name="Google Shape;53;p8"/>
          <p:cNvSpPr txBox="1">
            <a:spLocks noGrp="1"/>
          </p:cNvSpPr>
          <p:nvPr>
            <p:ph type="body" idx="1"/>
          </p:nvPr>
        </p:nvSpPr>
        <p:spPr>
          <a:xfrm>
            <a:off x="1454050" y="1904925"/>
            <a:ext cx="5877000" cy="2502000"/>
          </a:xfrm>
          <a:prstGeom prst="rect">
            <a:avLst/>
          </a:prstGeom>
        </p:spPr>
        <p:txBody>
          <a:bodyPr spcFirstLastPara="1" wrap="square" lIns="91425" tIns="91425" rIns="91425" bIns="91425" anchor="t" anchorCtr="0">
            <a:noAutofit/>
          </a:bodyPr>
          <a:lstStyle>
            <a:lvl1pPr marL="457200" lvl="0" indent="-317500" algn="ctr" rtl="0">
              <a:lnSpc>
                <a:spcPct val="100000"/>
              </a:lnSpc>
              <a:spcBef>
                <a:spcPts val="0"/>
              </a:spcBef>
              <a:spcAft>
                <a:spcPts val="0"/>
              </a:spcAft>
              <a:buSzPts val="1400"/>
              <a:buChar char="●"/>
              <a:defRPr sz="1400">
                <a:solidFill>
                  <a:schemeClr val="tx2">
                    <a:lumMod val="25000"/>
                  </a:schemeClr>
                </a:solidFill>
              </a:defRPr>
            </a:lvl1pPr>
            <a:lvl2pPr marL="914400" lvl="1" indent="-317500" algn="ctr" rtl="0">
              <a:lnSpc>
                <a:spcPct val="100000"/>
              </a:lnSpc>
              <a:spcBef>
                <a:spcPts val="0"/>
              </a:spcBef>
              <a:spcAft>
                <a:spcPts val="0"/>
              </a:spcAft>
              <a:buSzPts val="1400"/>
              <a:buChar char="○"/>
              <a:defRPr sz="1400"/>
            </a:lvl2pPr>
            <a:lvl3pPr marL="1371600" lvl="2" indent="-311150" algn="ctr" rtl="0">
              <a:lnSpc>
                <a:spcPct val="100000"/>
              </a:lnSpc>
              <a:spcBef>
                <a:spcPts val="0"/>
              </a:spcBef>
              <a:spcAft>
                <a:spcPts val="0"/>
              </a:spcAft>
              <a:buSzPts val="1300"/>
              <a:buChar char="■"/>
              <a:defRPr sz="1300"/>
            </a:lvl3pPr>
            <a:lvl4pPr marL="1828800" lvl="3" indent="-311150" algn="ctr" rtl="0">
              <a:lnSpc>
                <a:spcPct val="100000"/>
              </a:lnSpc>
              <a:spcBef>
                <a:spcPts val="0"/>
              </a:spcBef>
              <a:spcAft>
                <a:spcPts val="0"/>
              </a:spcAft>
              <a:buSzPts val="1300"/>
              <a:buChar char="●"/>
              <a:defRPr sz="1300"/>
            </a:lvl4pPr>
            <a:lvl5pPr marL="2286000" lvl="4" indent="-304800" algn="ctr" rtl="0">
              <a:lnSpc>
                <a:spcPct val="100000"/>
              </a:lnSpc>
              <a:spcBef>
                <a:spcPts val="0"/>
              </a:spcBef>
              <a:spcAft>
                <a:spcPts val="0"/>
              </a:spcAft>
              <a:buSzPts val="1200"/>
              <a:buChar char="○"/>
              <a:defRPr sz="1200"/>
            </a:lvl5pPr>
            <a:lvl6pPr marL="2743200" lvl="5" indent="-304800" algn="ctr" rtl="0">
              <a:lnSpc>
                <a:spcPct val="100000"/>
              </a:lnSpc>
              <a:spcBef>
                <a:spcPts val="0"/>
              </a:spcBef>
              <a:spcAft>
                <a:spcPts val="0"/>
              </a:spcAft>
              <a:buSzPts val="1200"/>
              <a:buChar char="■"/>
              <a:defRPr sz="1200"/>
            </a:lvl6pPr>
            <a:lvl7pPr marL="3200400" lvl="6" indent="-298450" algn="ctr" rtl="0">
              <a:lnSpc>
                <a:spcPct val="100000"/>
              </a:lnSpc>
              <a:spcBef>
                <a:spcPts val="0"/>
              </a:spcBef>
              <a:spcAft>
                <a:spcPts val="0"/>
              </a:spcAft>
              <a:buSzPts val="1100"/>
              <a:buChar char="●"/>
              <a:defRPr sz="1100"/>
            </a:lvl7pPr>
            <a:lvl8pPr marL="3657600" lvl="7" indent="-298450" algn="ctr" rtl="0">
              <a:lnSpc>
                <a:spcPct val="100000"/>
              </a:lnSpc>
              <a:spcBef>
                <a:spcPts val="0"/>
              </a:spcBef>
              <a:spcAft>
                <a:spcPts val="0"/>
              </a:spcAft>
              <a:buSzPts val="1100"/>
              <a:buChar char="○"/>
              <a:defRPr sz="1100"/>
            </a:lvl8pPr>
            <a:lvl9pPr marL="4114800" lvl="8" indent="-292100" algn="ctr" rtl="0">
              <a:lnSpc>
                <a:spcPct val="100000"/>
              </a:lnSpc>
              <a:spcBef>
                <a:spcPts val="0"/>
              </a:spcBef>
              <a:spcAft>
                <a:spcPts val="0"/>
              </a:spcAft>
              <a:buSzPts val="1000"/>
              <a:buChar char="■"/>
              <a:defRPr sz="1000"/>
            </a:lvl9pPr>
          </a:lstStyle>
          <a:p>
            <a:endParaRPr/>
          </a:p>
        </p:txBody>
      </p:sp>
      <p:sp>
        <p:nvSpPr>
          <p:cNvPr id="54" name="Google Shape;54;p8"/>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lvl1pPr lvl="0" rtl="0">
              <a:buNone/>
              <a:defRPr sz="1200">
                <a:solidFill>
                  <a:srgbClr val="CCCCCC"/>
                </a:solidFill>
                <a:latin typeface="Arvo"/>
                <a:ea typeface="Arvo"/>
                <a:cs typeface="Arvo"/>
                <a:sym typeface="Arvo"/>
              </a:defRPr>
            </a:lvl1pPr>
            <a:lvl2pPr lvl="1" rtl="0">
              <a:buNone/>
              <a:defRPr sz="1200">
                <a:solidFill>
                  <a:srgbClr val="CCCCCC"/>
                </a:solidFill>
                <a:latin typeface="Arvo"/>
                <a:ea typeface="Arvo"/>
                <a:cs typeface="Arvo"/>
                <a:sym typeface="Arvo"/>
              </a:defRPr>
            </a:lvl2pPr>
            <a:lvl3pPr lvl="2" rtl="0">
              <a:buNone/>
              <a:defRPr sz="1200">
                <a:solidFill>
                  <a:srgbClr val="CCCCCC"/>
                </a:solidFill>
                <a:latin typeface="Arvo"/>
                <a:ea typeface="Arvo"/>
                <a:cs typeface="Arvo"/>
                <a:sym typeface="Arvo"/>
              </a:defRPr>
            </a:lvl3pPr>
            <a:lvl4pPr lvl="3" rtl="0">
              <a:buNone/>
              <a:defRPr sz="1200">
                <a:solidFill>
                  <a:srgbClr val="CCCCCC"/>
                </a:solidFill>
                <a:latin typeface="Arvo"/>
                <a:ea typeface="Arvo"/>
                <a:cs typeface="Arvo"/>
                <a:sym typeface="Arvo"/>
              </a:defRPr>
            </a:lvl4pPr>
            <a:lvl5pPr lvl="4" rtl="0">
              <a:buNone/>
              <a:defRPr sz="1200">
                <a:solidFill>
                  <a:srgbClr val="CCCCCC"/>
                </a:solidFill>
                <a:latin typeface="Arvo"/>
                <a:ea typeface="Arvo"/>
                <a:cs typeface="Arvo"/>
                <a:sym typeface="Arvo"/>
              </a:defRPr>
            </a:lvl5pPr>
            <a:lvl6pPr lvl="5" rtl="0">
              <a:buNone/>
              <a:defRPr sz="1200">
                <a:solidFill>
                  <a:srgbClr val="CCCCCC"/>
                </a:solidFill>
                <a:latin typeface="Arvo"/>
                <a:ea typeface="Arvo"/>
                <a:cs typeface="Arvo"/>
                <a:sym typeface="Arvo"/>
              </a:defRPr>
            </a:lvl6pPr>
            <a:lvl7pPr lvl="6" rtl="0">
              <a:buNone/>
              <a:defRPr sz="1200">
                <a:solidFill>
                  <a:srgbClr val="CCCCCC"/>
                </a:solidFill>
                <a:latin typeface="Arvo"/>
                <a:ea typeface="Arvo"/>
                <a:cs typeface="Arvo"/>
                <a:sym typeface="Arvo"/>
              </a:defRPr>
            </a:lvl7pPr>
            <a:lvl8pPr lvl="7" rtl="0">
              <a:buNone/>
              <a:defRPr sz="1200">
                <a:solidFill>
                  <a:srgbClr val="CCCCCC"/>
                </a:solidFill>
                <a:latin typeface="Arvo"/>
                <a:ea typeface="Arvo"/>
                <a:cs typeface="Arvo"/>
                <a:sym typeface="Arvo"/>
              </a:defRPr>
            </a:lvl8pPr>
            <a:lvl9pPr lvl="8" rtl="0">
              <a:buNone/>
              <a:defRPr sz="1200">
                <a:solidFill>
                  <a:srgbClr val="CCCCCC"/>
                </a:solidFill>
                <a:latin typeface="Arvo"/>
                <a:ea typeface="Arvo"/>
                <a:cs typeface="Arvo"/>
                <a:sym typeface="Arvo"/>
              </a:defRPr>
            </a:lvl9pPr>
          </a:lstStyle>
          <a:p>
            <a:pPr marL="0" lvl="0" indent="0" algn="l" rtl="0">
              <a:spcBef>
                <a:spcPts val="0"/>
              </a:spcBef>
              <a:spcAft>
                <a:spcPts val="0"/>
              </a:spcAft>
              <a:buNone/>
            </a:pPr>
            <a:fld id="{00000000-1234-1234-1234-123412341234}" type="slidenum">
              <a:rPr lang="es"/>
              <a:t>‹#›</a:t>
            </a:fld>
            <a:endParaRPr/>
          </a:p>
        </p:txBody>
      </p:sp>
      <p:cxnSp>
        <p:nvCxnSpPr>
          <p:cNvPr id="55" name="Google Shape;55;p8"/>
          <p:cNvCxnSpPr/>
          <p:nvPr/>
        </p:nvCxnSpPr>
        <p:spPr>
          <a:xfrm>
            <a:off x="4233900" y="1223600"/>
            <a:ext cx="676200" cy="0"/>
          </a:xfrm>
          <a:prstGeom prst="straightConnector1">
            <a:avLst/>
          </a:prstGeom>
          <a:noFill/>
          <a:ln w="76200" cap="flat" cmpd="sng">
            <a:solidFill>
              <a:schemeClr val="accent1"/>
            </a:solidFill>
            <a:prstDash val="solid"/>
            <a:round/>
            <a:headEnd type="none" w="med" len="med"/>
            <a:tailEnd type="none" w="med" len="med"/>
          </a:ln>
        </p:spPr>
      </p:cxnSp>
      <p:pic>
        <p:nvPicPr>
          <p:cNvPr id="2" name="Picture 1"/>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200000"/>
                    </a14:imgEffect>
                  </a14:imgLayer>
                </a14:imgProps>
              </a:ext>
              <a:ext uri="{28A0092B-C50C-407E-A947-70E740481C1C}">
                <a14:useLocalDpi xmlns:a14="http://schemas.microsoft.com/office/drawing/2010/main" val="0"/>
              </a:ext>
            </a:extLst>
          </a:blip>
          <a:srcRect l="17882"/>
          <a:stretch/>
        </p:blipFill>
        <p:spPr>
          <a:xfrm>
            <a:off x="-9009" y="4756775"/>
            <a:ext cx="7508890" cy="319088"/>
          </a:xfrm>
          <a:prstGeom prst="rect">
            <a:avLst/>
          </a:prstGeom>
        </p:spPr>
      </p:pic>
      <p:pic>
        <p:nvPicPr>
          <p:cNvPr id="3" name="Picture 2"/>
          <p:cNvPicPr>
            <a:picLocks noChangeAspect="1"/>
          </p:cNvPicPr>
          <p:nvPr userDrawn="1"/>
        </p:nvPicPr>
        <p:blipFill rotWithShape="1">
          <a:blip r:embed="rId4">
            <a:extLst>
              <a:ext uri="{28A0092B-C50C-407E-A947-70E740481C1C}">
                <a14:useLocalDpi xmlns:a14="http://schemas.microsoft.com/office/drawing/2010/main" val="0"/>
              </a:ext>
            </a:extLst>
          </a:blip>
          <a:srcRect l="23902" t="14187" r="23990" b="14614"/>
          <a:stretch/>
        </p:blipFill>
        <p:spPr>
          <a:xfrm>
            <a:off x="7508889" y="4716162"/>
            <a:ext cx="283028" cy="386725"/>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IG number &amp; some text slide 2">
  <p:cSld name="BIG_NUMBER_2">
    <p:bg>
      <p:bgPr>
        <a:solidFill>
          <a:schemeClr val="lt1"/>
        </a:solidFill>
        <a:effectLst/>
      </p:bgPr>
    </p:bg>
    <p:spTree>
      <p:nvGrpSpPr>
        <p:cNvPr id="1" name="Shape 122"/>
        <p:cNvGrpSpPr/>
        <p:nvPr/>
      </p:nvGrpSpPr>
      <p:grpSpPr>
        <a:xfrm>
          <a:off x="0" y="0"/>
          <a:ext cx="0" cy="0"/>
          <a:chOff x="0" y="0"/>
          <a:chExt cx="0" cy="0"/>
        </a:xfrm>
      </p:grpSpPr>
      <p:sp>
        <p:nvSpPr>
          <p:cNvPr id="123" name="Google Shape;123;p16"/>
          <p:cNvSpPr/>
          <p:nvPr/>
        </p:nvSpPr>
        <p:spPr>
          <a:xfrm>
            <a:off x="406950" y="352200"/>
            <a:ext cx="8330100" cy="4311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E8F7FC"/>
              </a:solidFill>
            </a:endParaRPr>
          </a:p>
        </p:txBody>
      </p:sp>
      <p:sp>
        <p:nvSpPr>
          <p:cNvPr id="124" name="Google Shape;124;p16"/>
          <p:cNvSpPr txBox="1">
            <a:spLocks noGrp="1"/>
          </p:cNvSpPr>
          <p:nvPr>
            <p:ph type="title" hasCustomPrompt="1"/>
          </p:nvPr>
        </p:nvSpPr>
        <p:spPr>
          <a:xfrm>
            <a:off x="742950" y="1238100"/>
            <a:ext cx="7729500" cy="1963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2000"/>
              <a:buNone/>
              <a:defRPr sz="12000" b="1">
                <a:solidFill>
                  <a:srgbClr val="E8F7FC"/>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25" name="Google Shape;125;p16"/>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lvl1pPr lvl="0" rtl="0">
              <a:buNone/>
              <a:defRPr sz="1200">
                <a:solidFill>
                  <a:srgbClr val="D9D9D9"/>
                </a:solidFill>
                <a:latin typeface="Arvo"/>
                <a:ea typeface="Arvo"/>
                <a:cs typeface="Arvo"/>
                <a:sym typeface="Arvo"/>
              </a:defRPr>
            </a:lvl1pPr>
            <a:lvl2pPr lvl="1" rtl="0">
              <a:buNone/>
              <a:defRPr sz="1200">
                <a:solidFill>
                  <a:srgbClr val="D9D9D9"/>
                </a:solidFill>
                <a:latin typeface="Arvo"/>
                <a:ea typeface="Arvo"/>
                <a:cs typeface="Arvo"/>
                <a:sym typeface="Arvo"/>
              </a:defRPr>
            </a:lvl2pPr>
            <a:lvl3pPr lvl="2" rtl="0">
              <a:buNone/>
              <a:defRPr sz="1200">
                <a:solidFill>
                  <a:srgbClr val="D9D9D9"/>
                </a:solidFill>
                <a:latin typeface="Arvo"/>
                <a:ea typeface="Arvo"/>
                <a:cs typeface="Arvo"/>
                <a:sym typeface="Arvo"/>
              </a:defRPr>
            </a:lvl3pPr>
            <a:lvl4pPr lvl="3" rtl="0">
              <a:buNone/>
              <a:defRPr sz="1200">
                <a:solidFill>
                  <a:srgbClr val="D9D9D9"/>
                </a:solidFill>
                <a:latin typeface="Arvo"/>
                <a:ea typeface="Arvo"/>
                <a:cs typeface="Arvo"/>
                <a:sym typeface="Arvo"/>
              </a:defRPr>
            </a:lvl4pPr>
            <a:lvl5pPr lvl="4" rtl="0">
              <a:buNone/>
              <a:defRPr sz="1200">
                <a:solidFill>
                  <a:srgbClr val="D9D9D9"/>
                </a:solidFill>
                <a:latin typeface="Arvo"/>
                <a:ea typeface="Arvo"/>
                <a:cs typeface="Arvo"/>
                <a:sym typeface="Arvo"/>
              </a:defRPr>
            </a:lvl5pPr>
            <a:lvl6pPr lvl="5" rtl="0">
              <a:buNone/>
              <a:defRPr sz="1200">
                <a:solidFill>
                  <a:srgbClr val="D9D9D9"/>
                </a:solidFill>
                <a:latin typeface="Arvo"/>
                <a:ea typeface="Arvo"/>
                <a:cs typeface="Arvo"/>
                <a:sym typeface="Arvo"/>
              </a:defRPr>
            </a:lvl6pPr>
            <a:lvl7pPr lvl="6" rtl="0">
              <a:buNone/>
              <a:defRPr sz="1200">
                <a:solidFill>
                  <a:srgbClr val="D9D9D9"/>
                </a:solidFill>
                <a:latin typeface="Arvo"/>
                <a:ea typeface="Arvo"/>
                <a:cs typeface="Arvo"/>
                <a:sym typeface="Arvo"/>
              </a:defRPr>
            </a:lvl7pPr>
            <a:lvl8pPr lvl="7" rtl="0">
              <a:buNone/>
              <a:defRPr sz="1200">
                <a:solidFill>
                  <a:srgbClr val="D9D9D9"/>
                </a:solidFill>
                <a:latin typeface="Arvo"/>
                <a:ea typeface="Arvo"/>
                <a:cs typeface="Arvo"/>
                <a:sym typeface="Arvo"/>
              </a:defRPr>
            </a:lvl8pPr>
            <a:lvl9pPr lvl="8" rtl="0">
              <a:buNone/>
              <a:defRPr sz="1200">
                <a:solidFill>
                  <a:srgbClr val="D9D9D9"/>
                </a:solidFill>
                <a:latin typeface="Arvo"/>
                <a:ea typeface="Arvo"/>
                <a:cs typeface="Arvo"/>
                <a:sym typeface="Arvo"/>
              </a:defRPr>
            </a:lvl9pPr>
          </a:lstStyle>
          <a:p>
            <a:pPr marL="0" lvl="0" indent="0" algn="l" rtl="0">
              <a:spcBef>
                <a:spcPts val="0"/>
              </a:spcBef>
              <a:spcAft>
                <a:spcPts val="0"/>
              </a:spcAft>
              <a:buNone/>
            </a:pPr>
            <a:fld id="{00000000-1234-1234-1234-123412341234}" type="slidenum">
              <a:rPr lang="es"/>
              <a:t>‹#›</a:t>
            </a:fld>
            <a:endParaRPr/>
          </a:p>
        </p:txBody>
      </p:sp>
      <p:sp>
        <p:nvSpPr>
          <p:cNvPr id="126" name="Google Shape;126;p16"/>
          <p:cNvSpPr txBox="1">
            <a:spLocks noGrp="1"/>
          </p:cNvSpPr>
          <p:nvPr>
            <p:ph type="subTitle" idx="1"/>
          </p:nvPr>
        </p:nvSpPr>
        <p:spPr>
          <a:xfrm>
            <a:off x="2433300" y="3015325"/>
            <a:ext cx="4277400" cy="64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200"/>
              <a:buNone/>
              <a:defRPr sz="1200">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sz="1400">
                <a:solidFill>
                  <a:schemeClr val="lt1"/>
                </a:solidFill>
              </a:defRPr>
            </a:lvl3pPr>
            <a:lvl4pPr lvl="3" algn="ctr" rtl="0">
              <a:lnSpc>
                <a:spcPct val="100000"/>
              </a:lnSpc>
              <a:spcBef>
                <a:spcPts val="0"/>
              </a:spcBef>
              <a:spcAft>
                <a:spcPts val="0"/>
              </a:spcAft>
              <a:buClr>
                <a:schemeClr val="lt1"/>
              </a:buClr>
              <a:buSzPts val="1400"/>
              <a:buNone/>
              <a:defRPr sz="1400">
                <a:solidFill>
                  <a:schemeClr val="lt1"/>
                </a:solidFill>
              </a:defRPr>
            </a:lvl4pPr>
            <a:lvl5pPr lvl="4" algn="ctr" rtl="0">
              <a:lnSpc>
                <a:spcPct val="100000"/>
              </a:lnSpc>
              <a:spcBef>
                <a:spcPts val="0"/>
              </a:spcBef>
              <a:spcAft>
                <a:spcPts val="0"/>
              </a:spcAft>
              <a:buClr>
                <a:schemeClr val="lt1"/>
              </a:buClr>
              <a:buSzPts val="1400"/>
              <a:buNone/>
              <a:defRPr sz="1400">
                <a:solidFill>
                  <a:schemeClr val="lt1"/>
                </a:solidFill>
              </a:defRPr>
            </a:lvl5pPr>
            <a:lvl6pPr lvl="5" algn="ctr" rtl="0">
              <a:lnSpc>
                <a:spcPct val="100000"/>
              </a:lnSpc>
              <a:spcBef>
                <a:spcPts val="0"/>
              </a:spcBef>
              <a:spcAft>
                <a:spcPts val="0"/>
              </a:spcAft>
              <a:buClr>
                <a:schemeClr val="lt1"/>
              </a:buClr>
              <a:buSzPts val="1400"/>
              <a:buNone/>
              <a:defRPr sz="1400">
                <a:solidFill>
                  <a:schemeClr val="lt1"/>
                </a:solidFill>
              </a:defRPr>
            </a:lvl6pPr>
            <a:lvl7pPr lvl="6" algn="ctr" rtl="0">
              <a:lnSpc>
                <a:spcPct val="100000"/>
              </a:lnSpc>
              <a:spcBef>
                <a:spcPts val="0"/>
              </a:spcBef>
              <a:spcAft>
                <a:spcPts val="0"/>
              </a:spcAft>
              <a:buClr>
                <a:schemeClr val="lt1"/>
              </a:buClr>
              <a:buSzPts val="1400"/>
              <a:buNone/>
              <a:defRPr sz="1400">
                <a:solidFill>
                  <a:schemeClr val="lt1"/>
                </a:solidFill>
              </a:defRPr>
            </a:lvl7pPr>
            <a:lvl8pPr lvl="7" algn="ctr" rtl="0">
              <a:lnSpc>
                <a:spcPct val="100000"/>
              </a:lnSpc>
              <a:spcBef>
                <a:spcPts val="0"/>
              </a:spcBef>
              <a:spcAft>
                <a:spcPts val="0"/>
              </a:spcAft>
              <a:buClr>
                <a:schemeClr val="lt1"/>
              </a:buClr>
              <a:buSzPts val="1400"/>
              <a:buNone/>
              <a:defRPr sz="1400">
                <a:solidFill>
                  <a:schemeClr val="lt1"/>
                </a:solidFill>
              </a:defRPr>
            </a:lvl8pPr>
            <a:lvl9pPr lvl="8" algn="ctr" rtl="0">
              <a:lnSpc>
                <a:spcPct val="100000"/>
              </a:lnSpc>
              <a:spcBef>
                <a:spcPts val="0"/>
              </a:spcBef>
              <a:spcAft>
                <a:spcPts val="0"/>
              </a:spcAft>
              <a:buClr>
                <a:schemeClr val="lt1"/>
              </a:buClr>
              <a:buSzPts val="1400"/>
              <a:buNone/>
              <a:defRPr sz="1400">
                <a:solidFill>
                  <a:schemeClr val="lt1"/>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slide" type="blank">
  <p:cSld name="BLANK">
    <p:bg>
      <p:bgPr>
        <a:solidFill>
          <a:schemeClr val="lt1"/>
        </a:solidFill>
        <a:effectLst/>
      </p:bgPr>
    </p:bg>
    <p:spTree>
      <p:nvGrpSpPr>
        <p:cNvPr id="1" name="Shape 136"/>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White frame">
  <p:cSld name="BLANK_1_1">
    <p:bg>
      <p:bgPr>
        <a:solidFill>
          <a:schemeClr val="lt1"/>
        </a:solidFill>
        <a:effectLst/>
      </p:bgPr>
    </p:bg>
    <p:spTree>
      <p:nvGrpSpPr>
        <p:cNvPr id="1" name="Shape 137"/>
        <p:cNvGrpSpPr/>
        <p:nvPr/>
      </p:nvGrpSpPr>
      <p:grpSpPr>
        <a:xfrm>
          <a:off x="0" y="0"/>
          <a:ext cx="0" cy="0"/>
          <a:chOff x="0" y="0"/>
          <a:chExt cx="0" cy="0"/>
        </a:xfrm>
      </p:grpSpPr>
      <p:sp>
        <p:nvSpPr>
          <p:cNvPr id="138" name="Google Shape;138;p19"/>
          <p:cNvSpPr/>
          <p:nvPr/>
        </p:nvSpPr>
        <p:spPr>
          <a:xfrm>
            <a:off x="406950" y="416250"/>
            <a:ext cx="8330100" cy="4311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yan with title and text">
  <p:cSld name="CUSTOM_7">
    <p:spTree>
      <p:nvGrpSpPr>
        <p:cNvPr id="1" name="Shape 165"/>
        <p:cNvGrpSpPr/>
        <p:nvPr/>
      </p:nvGrpSpPr>
      <p:grpSpPr>
        <a:xfrm>
          <a:off x="0" y="0"/>
          <a:ext cx="0" cy="0"/>
          <a:chOff x="0" y="0"/>
          <a:chExt cx="0" cy="0"/>
        </a:xfrm>
      </p:grpSpPr>
      <p:sp>
        <p:nvSpPr>
          <p:cNvPr id="166" name="Google Shape;166;p25"/>
          <p:cNvSpPr/>
          <p:nvPr/>
        </p:nvSpPr>
        <p:spPr>
          <a:xfrm>
            <a:off x="-73650" y="-11150"/>
            <a:ext cx="9228900" cy="52188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25"/>
          <p:cNvSpPr/>
          <p:nvPr/>
        </p:nvSpPr>
        <p:spPr>
          <a:xfrm>
            <a:off x="1430400" y="653850"/>
            <a:ext cx="6283200" cy="3835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5"/>
          <p:cNvSpPr/>
          <p:nvPr/>
        </p:nvSpPr>
        <p:spPr>
          <a:xfrm>
            <a:off x="1430400" y="1371450"/>
            <a:ext cx="1147200" cy="399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5"/>
          <p:cNvSpPr txBox="1">
            <a:spLocks noGrp="1"/>
          </p:cNvSpPr>
          <p:nvPr>
            <p:ph type="title"/>
          </p:nvPr>
        </p:nvSpPr>
        <p:spPr>
          <a:xfrm>
            <a:off x="2675900" y="1220035"/>
            <a:ext cx="3926100" cy="4824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chemeClr val="accent1">
                    <a:lumMod val="50000"/>
                  </a:schemeClr>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dirty="0"/>
          </a:p>
        </p:txBody>
      </p:sp>
      <p:sp>
        <p:nvSpPr>
          <p:cNvPr id="170" name="Google Shape;170;p25"/>
          <p:cNvSpPr txBox="1">
            <a:spLocks noGrp="1"/>
          </p:cNvSpPr>
          <p:nvPr>
            <p:ph type="subTitle" idx="1"/>
          </p:nvPr>
        </p:nvSpPr>
        <p:spPr>
          <a:xfrm>
            <a:off x="2675901" y="2547750"/>
            <a:ext cx="3136200" cy="19419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a:solidFill>
                  <a:schemeClr val="bg1">
                    <a:lumMod val="50000"/>
                  </a:schemeClr>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400"/>
              <a:buFont typeface="Ubuntu"/>
              <a:buNone/>
              <a:defRPr sz="2400" b="1">
                <a:solidFill>
                  <a:schemeClr val="dk1"/>
                </a:solidFill>
                <a:latin typeface="Ubuntu"/>
                <a:ea typeface="Ubuntu"/>
                <a:cs typeface="Ubuntu"/>
                <a:sym typeface="Ubuntu"/>
              </a:defRPr>
            </a:lvl1pPr>
            <a:lvl2pPr lvl="1" rtl="0">
              <a:spcBef>
                <a:spcPts val="0"/>
              </a:spcBef>
              <a:spcAft>
                <a:spcPts val="0"/>
              </a:spcAft>
              <a:buClr>
                <a:schemeClr val="dk1"/>
              </a:buClr>
              <a:buSzPts val="2400"/>
              <a:buFont typeface="Arvo"/>
              <a:buNone/>
              <a:defRPr sz="2400">
                <a:solidFill>
                  <a:schemeClr val="dk1"/>
                </a:solidFill>
                <a:latin typeface="Arvo"/>
                <a:ea typeface="Arvo"/>
                <a:cs typeface="Arvo"/>
                <a:sym typeface="Arvo"/>
              </a:defRPr>
            </a:lvl2pPr>
            <a:lvl3pPr lvl="2" rtl="0">
              <a:spcBef>
                <a:spcPts val="0"/>
              </a:spcBef>
              <a:spcAft>
                <a:spcPts val="0"/>
              </a:spcAft>
              <a:buClr>
                <a:schemeClr val="dk1"/>
              </a:buClr>
              <a:buSzPts val="2400"/>
              <a:buFont typeface="Arvo"/>
              <a:buNone/>
              <a:defRPr sz="2400">
                <a:solidFill>
                  <a:schemeClr val="dk1"/>
                </a:solidFill>
                <a:latin typeface="Arvo"/>
                <a:ea typeface="Arvo"/>
                <a:cs typeface="Arvo"/>
                <a:sym typeface="Arvo"/>
              </a:defRPr>
            </a:lvl3pPr>
            <a:lvl4pPr lvl="3" rtl="0">
              <a:spcBef>
                <a:spcPts val="0"/>
              </a:spcBef>
              <a:spcAft>
                <a:spcPts val="0"/>
              </a:spcAft>
              <a:buClr>
                <a:schemeClr val="dk1"/>
              </a:buClr>
              <a:buSzPts val="2400"/>
              <a:buFont typeface="Arvo"/>
              <a:buNone/>
              <a:defRPr sz="2400">
                <a:solidFill>
                  <a:schemeClr val="dk1"/>
                </a:solidFill>
                <a:latin typeface="Arvo"/>
                <a:ea typeface="Arvo"/>
                <a:cs typeface="Arvo"/>
                <a:sym typeface="Arvo"/>
              </a:defRPr>
            </a:lvl4pPr>
            <a:lvl5pPr lvl="4" rtl="0">
              <a:spcBef>
                <a:spcPts val="0"/>
              </a:spcBef>
              <a:spcAft>
                <a:spcPts val="0"/>
              </a:spcAft>
              <a:buClr>
                <a:schemeClr val="dk1"/>
              </a:buClr>
              <a:buSzPts val="2400"/>
              <a:buFont typeface="Arvo"/>
              <a:buNone/>
              <a:defRPr sz="2400">
                <a:solidFill>
                  <a:schemeClr val="dk1"/>
                </a:solidFill>
                <a:latin typeface="Arvo"/>
                <a:ea typeface="Arvo"/>
                <a:cs typeface="Arvo"/>
                <a:sym typeface="Arvo"/>
              </a:defRPr>
            </a:lvl5pPr>
            <a:lvl6pPr lvl="5" rtl="0">
              <a:spcBef>
                <a:spcPts val="0"/>
              </a:spcBef>
              <a:spcAft>
                <a:spcPts val="0"/>
              </a:spcAft>
              <a:buClr>
                <a:schemeClr val="dk1"/>
              </a:buClr>
              <a:buSzPts val="2400"/>
              <a:buFont typeface="Arvo"/>
              <a:buNone/>
              <a:defRPr sz="2400">
                <a:solidFill>
                  <a:schemeClr val="dk1"/>
                </a:solidFill>
                <a:latin typeface="Arvo"/>
                <a:ea typeface="Arvo"/>
                <a:cs typeface="Arvo"/>
                <a:sym typeface="Arvo"/>
              </a:defRPr>
            </a:lvl6pPr>
            <a:lvl7pPr lvl="6" rtl="0">
              <a:spcBef>
                <a:spcPts val="0"/>
              </a:spcBef>
              <a:spcAft>
                <a:spcPts val="0"/>
              </a:spcAft>
              <a:buClr>
                <a:schemeClr val="dk1"/>
              </a:buClr>
              <a:buSzPts val="2400"/>
              <a:buFont typeface="Arvo"/>
              <a:buNone/>
              <a:defRPr sz="2400">
                <a:solidFill>
                  <a:schemeClr val="dk1"/>
                </a:solidFill>
                <a:latin typeface="Arvo"/>
                <a:ea typeface="Arvo"/>
                <a:cs typeface="Arvo"/>
                <a:sym typeface="Arvo"/>
              </a:defRPr>
            </a:lvl7pPr>
            <a:lvl8pPr lvl="7" rtl="0">
              <a:spcBef>
                <a:spcPts val="0"/>
              </a:spcBef>
              <a:spcAft>
                <a:spcPts val="0"/>
              </a:spcAft>
              <a:buClr>
                <a:schemeClr val="dk1"/>
              </a:buClr>
              <a:buSzPts val="2400"/>
              <a:buFont typeface="Arvo"/>
              <a:buNone/>
              <a:defRPr sz="2400">
                <a:solidFill>
                  <a:schemeClr val="dk1"/>
                </a:solidFill>
                <a:latin typeface="Arvo"/>
                <a:ea typeface="Arvo"/>
                <a:cs typeface="Arvo"/>
                <a:sym typeface="Arvo"/>
              </a:defRPr>
            </a:lvl8pPr>
            <a:lvl9pPr lvl="8" rtl="0">
              <a:spcBef>
                <a:spcPts val="0"/>
              </a:spcBef>
              <a:spcAft>
                <a:spcPts val="0"/>
              </a:spcAft>
              <a:buClr>
                <a:schemeClr val="dk1"/>
              </a:buClr>
              <a:buSzPts val="2400"/>
              <a:buFont typeface="Arvo"/>
              <a:buNone/>
              <a:defRPr sz="2400">
                <a:solidFill>
                  <a:schemeClr val="dk1"/>
                </a:solidFill>
                <a:latin typeface="Arvo"/>
                <a:ea typeface="Arvo"/>
                <a:cs typeface="Arvo"/>
                <a:sym typeface="Arvo"/>
              </a:defRPr>
            </a:lvl9pPr>
          </a:lstStyle>
          <a:p>
            <a:endParaRPr/>
          </a:p>
        </p:txBody>
      </p:sp>
      <p:sp>
        <p:nvSpPr>
          <p:cNvPr id="7" name="Google Shape;7;p1"/>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317500" rtl="0">
              <a:lnSpc>
                <a:spcPct val="100000"/>
              </a:lnSpc>
              <a:spcBef>
                <a:spcPts val="0"/>
              </a:spcBef>
              <a:spcAft>
                <a:spcPts val="0"/>
              </a:spcAft>
              <a:buClr>
                <a:schemeClr val="lt2"/>
              </a:buClr>
              <a:buSzPts val="1400"/>
              <a:buFont typeface="Ubuntu Light"/>
              <a:buChar char="●"/>
              <a:defRPr>
                <a:solidFill>
                  <a:schemeClr val="lt2"/>
                </a:solidFill>
                <a:latin typeface="Ubuntu Light"/>
                <a:ea typeface="Ubuntu Light"/>
                <a:cs typeface="Ubuntu Light"/>
                <a:sym typeface="Ubuntu Light"/>
              </a:defRPr>
            </a:lvl1pPr>
            <a:lvl2pPr marL="914400" lvl="1" indent="-317500" rtl="0">
              <a:lnSpc>
                <a:spcPct val="100000"/>
              </a:lnSpc>
              <a:spcBef>
                <a:spcPts val="0"/>
              </a:spcBef>
              <a:spcAft>
                <a:spcPts val="0"/>
              </a:spcAft>
              <a:buClr>
                <a:schemeClr val="lt2"/>
              </a:buClr>
              <a:buSzPts val="1400"/>
              <a:buFont typeface="Ubuntu Light"/>
              <a:buChar char="○"/>
              <a:defRPr>
                <a:solidFill>
                  <a:schemeClr val="lt2"/>
                </a:solidFill>
                <a:latin typeface="Ubuntu Light"/>
                <a:ea typeface="Ubuntu Light"/>
                <a:cs typeface="Ubuntu Light"/>
                <a:sym typeface="Ubuntu Light"/>
              </a:defRPr>
            </a:lvl2pPr>
            <a:lvl3pPr marL="1371600" lvl="2" indent="-311150" rtl="0">
              <a:lnSpc>
                <a:spcPct val="100000"/>
              </a:lnSpc>
              <a:spcBef>
                <a:spcPts val="0"/>
              </a:spcBef>
              <a:spcAft>
                <a:spcPts val="0"/>
              </a:spcAft>
              <a:buClr>
                <a:schemeClr val="lt2"/>
              </a:buClr>
              <a:buSzPts val="1300"/>
              <a:buFont typeface="Ubuntu Light"/>
              <a:buChar char="■"/>
              <a:defRPr sz="1300">
                <a:solidFill>
                  <a:schemeClr val="lt2"/>
                </a:solidFill>
                <a:latin typeface="Ubuntu Light"/>
                <a:ea typeface="Ubuntu Light"/>
                <a:cs typeface="Ubuntu Light"/>
                <a:sym typeface="Ubuntu Light"/>
              </a:defRPr>
            </a:lvl3pPr>
            <a:lvl4pPr marL="1828800" lvl="3" indent="-311150" rtl="0">
              <a:lnSpc>
                <a:spcPct val="100000"/>
              </a:lnSpc>
              <a:spcBef>
                <a:spcPts val="0"/>
              </a:spcBef>
              <a:spcAft>
                <a:spcPts val="0"/>
              </a:spcAft>
              <a:buClr>
                <a:schemeClr val="lt2"/>
              </a:buClr>
              <a:buSzPts val="1300"/>
              <a:buFont typeface="Ubuntu Light"/>
              <a:buChar char="●"/>
              <a:defRPr sz="1300">
                <a:solidFill>
                  <a:schemeClr val="lt2"/>
                </a:solidFill>
                <a:latin typeface="Ubuntu Light"/>
                <a:ea typeface="Ubuntu Light"/>
                <a:cs typeface="Ubuntu Light"/>
                <a:sym typeface="Ubuntu Light"/>
              </a:defRPr>
            </a:lvl4pPr>
            <a:lvl5pPr marL="2286000" lvl="4" indent="-304800" rtl="0">
              <a:lnSpc>
                <a:spcPct val="100000"/>
              </a:lnSpc>
              <a:spcBef>
                <a:spcPts val="0"/>
              </a:spcBef>
              <a:spcAft>
                <a:spcPts val="0"/>
              </a:spcAft>
              <a:buClr>
                <a:schemeClr val="lt2"/>
              </a:buClr>
              <a:buSzPts val="1200"/>
              <a:buFont typeface="Ubuntu Light"/>
              <a:buChar char="○"/>
              <a:defRPr sz="1200">
                <a:solidFill>
                  <a:schemeClr val="lt2"/>
                </a:solidFill>
                <a:latin typeface="Ubuntu Light"/>
                <a:ea typeface="Ubuntu Light"/>
                <a:cs typeface="Ubuntu Light"/>
                <a:sym typeface="Ubuntu Light"/>
              </a:defRPr>
            </a:lvl5pPr>
            <a:lvl6pPr marL="2743200" lvl="5" indent="-304800" rtl="0">
              <a:lnSpc>
                <a:spcPct val="100000"/>
              </a:lnSpc>
              <a:spcBef>
                <a:spcPts val="0"/>
              </a:spcBef>
              <a:spcAft>
                <a:spcPts val="0"/>
              </a:spcAft>
              <a:buClr>
                <a:schemeClr val="lt2"/>
              </a:buClr>
              <a:buSzPts val="1200"/>
              <a:buFont typeface="Ubuntu Light"/>
              <a:buChar char="■"/>
              <a:defRPr sz="1200">
                <a:solidFill>
                  <a:schemeClr val="lt2"/>
                </a:solidFill>
                <a:latin typeface="Ubuntu Light"/>
                <a:ea typeface="Ubuntu Light"/>
                <a:cs typeface="Ubuntu Light"/>
                <a:sym typeface="Ubuntu Light"/>
              </a:defRPr>
            </a:lvl6pPr>
            <a:lvl7pPr marL="3200400" lvl="6" indent="-298450" rtl="0">
              <a:lnSpc>
                <a:spcPct val="100000"/>
              </a:lnSpc>
              <a:spcBef>
                <a:spcPts val="0"/>
              </a:spcBef>
              <a:spcAft>
                <a:spcPts val="0"/>
              </a:spcAft>
              <a:buClr>
                <a:schemeClr val="lt2"/>
              </a:buClr>
              <a:buSzPts val="1100"/>
              <a:buFont typeface="Ubuntu Light"/>
              <a:buChar char="●"/>
              <a:defRPr sz="1100">
                <a:solidFill>
                  <a:schemeClr val="lt2"/>
                </a:solidFill>
                <a:latin typeface="Ubuntu Light"/>
                <a:ea typeface="Ubuntu Light"/>
                <a:cs typeface="Ubuntu Light"/>
                <a:sym typeface="Ubuntu Light"/>
              </a:defRPr>
            </a:lvl7pPr>
            <a:lvl8pPr marL="3657600" lvl="7" indent="-298450" rtl="0">
              <a:lnSpc>
                <a:spcPct val="100000"/>
              </a:lnSpc>
              <a:spcBef>
                <a:spcPts val="0"/>
              </a:spcBef>
              <a:spcAft>
                <a:spcPts val="0"/>
              </a:spcAft>
              <a:buClr>
                <a:schemeClr val="lt2"/>
              </a:buClr>
              <a:buSzPts val="1100"/>
              <a:buFont typeface="Ubuntu Light"/>
              <a:buChar char="○"/>
              <a:defRPr sz="1100">
                <a:solidFill>
                  <a:schemeClr val="lt2"/>
                </a:solidFill>
                <a:latin typeface="Ubuntu Light"/>
                <a:ea typeface="Ubuntu Light"/>
                <a:cs typeface="Ubuntu Light"/>
                <a:sym typeface="Ubuntu Light"/>
              </a:defRPr>
            </a:lvl8pPr>
            <a:lvl9pPr marL="4114800" lvl="8" indent="-292100" rtl="0">
              <a:lnSpc>
                <a:spcPct val="100000"/>
              </a:lnSpc>
              <a:spcBef>
                <a:spcPts val="0"/>
              </a:spcBef>
              <a:spcAft>
                <a:spcPts val="0"/>
              </a:spcAft>
              <a:buClr>
                <a:schemeClr val="lt2"/>
              </a:buClr>
              <a:buSzPts val="1000"/>
              <a:buFont typeface="Ubuntu Light"/>
              <a:buChar char="■"/>
              <a:defRPr sz="1000">
                <a:solidFill>
                  <a:schemeClr val="lt2"/>
                </a:solidFill>
                <a:latin typeface="Ubuntu Light"/>
                <a:ea typeface="Ubuntu Light"/>
                <a:cs typeface="Ubuntu Light"/>
                <a:sym typeface="Ubuntu Light"/>
              </a:defRPr>
            </a:lvl9pPr>
          </a:lstStyle>
          <a:p>
            <a:endParaRPr/>
          </a:p>
        </p:txBody>
      </p:sp>
      <p:sp>
        <p:nvSpPr>
          <p:cNvPr id="8" name="Google Shape;8;p1"/>
          <p:cNvSpPr txBox="1">
            <a:spLocks noGrp="1"/>
          </p:cNvSpPr>
          <p:nvPr>
            <p:ph type="sldNum" idx="12"/>
          </p:nvPr>
        </p:nvSpPr>
        <p:spPr>
          <a:xfrm>
            <a:off x="8548658" y="4663217"/>
            <a:ext cx="548700" cy="393600"/>
          </a:xfrm>
          <a:prstGeom prst="rect">
            <a:avLst/>
          </a:prstGeom>
          <a:noFill/>
          <a:ln>
            <a:noFill/>
          </a:ln>
        </p:spPr>
        <p:txBody>
          <a:bodyPr spcFirstLastPara="1" wrap="square" lIns="91425" tIns="91425" rIns="91425" bIns="91425" anchor="ctr" anchorCtr="0">
            <a:noAutofit/>
          </a:bodyPr>
          <a:lstStyle>
            <a:lvl1pPr lvl="0" rtl="0">
              <a:buNone/>
              <a:defRPr sz="1200">
                <a:latin typeface="Arvo"/>
                <a:ea typeface="Arvo"/>
                <a:cs typeface="Arvo"/>
                <a:sym typeface="Arvo"/>
              </a:defRPr>
            </a:lvl1pPr>
            <a:lvl2pPr lvl="1" rtl="0">
              <a:buNone/>
              <a:defRPr sz="1200">
                <a:latin typeface="Arvo"/>
                <a:ea typeface="Arvo"/>
                <a:cs typeface="Arvo"/>
                <a:sym typeface="Arvo"/>
              </a:defRPr>
            </a:lvl2pPr>
            <a:lvl3pPr lvl="2" rtl="0">
              <a:buNone/>
              <a:defRPr sz="1200">
                <a:latin typeface="Arvo"/>
                <a:ea typeface="Arvo"/>
                <a:cs typeface="Arvo"/>
                <a:sym typeface="Arvo"/>
              </a:defRPr>
            </a:lvl3pPr>
            <a:lvl4pPr lvl="3" rtl="0">
              <a:buNone/>
              <a:defRPr sz="1200">
                <a:latin typeface="Arvo"/>
                <a:ea typeface="Arvo"/>
                <a:cs typeface="Arvo"/>
                <a:sym typeface="Arvo"/>
              </a:defRPr>
            </a:lvl4pPr>
            <a:lvl5pPr lvl="4" rtl="0">
              <a:buNone/>
              <a:defRPr sz="1200">
                <a:latin typeface="Arvo"/>
                <a:ea typeface="Arvo"/>
                <a:cs typeface="Arvo"/>
                <a:sym typeface="Arvo"/>
              </a:defRPr>
            </a:lvl5pPr>
            <a:lvl6pPr lvl="5" rtl="0">
              <a:buNone/>
              <a:defRPr sz="1200">
                <a:latin typeface="Arvo"/>
                <a:ea typeface="Arvo"/>
                <a:cs typeface="Arvo"/>
                <a:sym typeface="Arvo"/>
              </a:defRPr>
            </a:lvl6pPr>
            <a:lvl7pPr lvl="6" rtl="0">
              <a:buNone/>
              <a:defRPr sz="1200">
                <a:latin typeface="Arvo"/>
                <a:ea typeface="Arvo"/>
                <a:cs typeface="Arvo"/>
                <a:sym typeface="Arvo"/>
              </a:defRPr>
            </a:lvl7pPr>
            <a:lvl8pPr lvl="7" rtl="0">
              <a:buNone/>
              <a:defRPr sz="1200">
                <a:latin typeface="Arvo"/>
                <a:ea typeface="Arvo"/>
                <a:cs typeface="Arvo"/>
                <a:sym typeface="Arvo"/>
              </a:defRPr>
            </a:lvl8pPr>
            <a:lvl9pPr lvl="8" rtl="0">
              <a:buNone/>
              <a:defRPr sz="1200">
                <a:latin typeface="Arvo"/>
                <a:ea typeface="Arvo"/>
                <a:cs typeface="Arvo"/>
                <a:sym typeface="Arvo"/>
              </a:defRPr>
            </a:lvl9pPr>
          </a:lstStyle>
          <a:p>
            <a:pPr marL="0" lvl="0" indent="0" algn="l" rtl="0">
              <a:spcBef>
                <a:spcPts val="0"/>
              </a:spcBef>
              <a:spcAft>
                <a:spcPts val="0"/>
              </a:spcAft>
              <a:buNone/>
            </a:pPr>
            <a:fld id="{00000000-1234-1234-1234-123412341234}" type="slidenum">
              <a:rPr lang="e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4" r:id="rId5"/>
    <p:sldLayoutId id="2147483662" r:id="rId6"/>
    <p:sldLayoutId id="2147483664" r:id="rId7"/>
    <p:sldLayoutId id="2147483665" r:id="rId8"/>
    <p:sldLayoutId id="2147483671"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185"/>
        <p:cNvGrpSpPr/>
        <p:nvPr/>
      </p:nvGrpSpPr>
      <p:grpSpPr>
        <a:xfrm>
          <a:off x="0" y="0"/>
          <a:ext cx="0" cy="0"/>
          <a:chOff x="0" y="0"/>
          <a:chExt cx="0" cy="0"/>
        </a:xfrm>
      </p:grpSpPr>
      <p:sp>
        <p:nvSpPr>
          <p:cNvPr id="186" name="Google Shape;186;p30"/>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187" name="Google Shape;187;p30"/>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75"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customXml" Target="../ink/ink18.xml"/><Relationship Id="rId3" Type="http://schemas.openxmlformats.org/officeDocument/2006/relationships/customXml" Target="../ink/ink16.xml"/><Relationship Id="rId7" Type="http://schemas.openxmlformats.org/officeDocument/2006/relationships/image" Target="../media/image14.png"/><Relationship Id="rId12" Type="http://schemas.openxmlformats.org/officeDocument/2006/relationships/image" Target="../media/image160.png"/><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customXml" Target="../ink/ink17.xml"/><Relationship Id="rId11" Type="http://schemas.openxmlformats.org/officeDocument/2006/relationships/customXml" Target="../ink/ink19.xml"/><Relationship Id="rId5" Type="http://schemas.openxmlformats.org/officeDocument/2006/relationships/image" Target="../media/image13.png"/><Relationship Id="rId10" Type="http://schemas.openxmlformats.org/officeDocument/2006/relationships/image" Target="../media/image2.png"/><Relationship Id="rId9" Type="http://schemas.openxmlformats.org/officeDocument/2006/relationships/image" Target="../media/image15.png"/></Relationships>
</file>

<file path=ppt/slides/_rels/slide11.xml.rels><?xml version="1.0" encoding="UTF-8" standalone="yes"?>
<Relationships xmlns="http://schemas.openxmlformats.org/package/2006/relationships"><Relationship Id="rId8" Type="http://schemas.openxmlformats.org/officeDocument/2006/relationships/customXml" Target="../ink/ink22.xml"/><Relationship Id="rId13" Type="http://schemas.openxmlformats.org/officeDocument/2006/relationships/image" Target="../media/image21.png"/><Relationship Id="rId3" Type="http://schemas.openxmlformats.org/officeDocument/2006/relationships/customXml" Target="../ink/ink20.xml"/><Relationship Id="rId7" Type="http://schemas.openxmlformats.org/officeDocument/2006/relationships/image" Target="../media/image14.png"/><Relationship Id="rId12" Type="http://schemas.openxmlformats.org/officeDocument/2006/relationships/image" Target="../media/image160.png"/><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customXml" Target="../ink/ink21.xml"/><Relationship Id="rId11" Type="http://schemas.openxmlformats.org/officeDocument/2006/relationships/customXml" Target="../ink/ink23.xml"/><Relationship Id="rId5" Type="http://schemas.openxmlformats.org/officeDocument/2006/relationships/image" Target="../media/image13.png"/><Relationship Id="rId10" Type="http://schemas.openxmlformats.org/officeDocument/2006/relationships/image" Target="../media/image2.png"/><Relationship Id="rId9" Type="http://schemas.openxmlformats.org/officeDocument/2006/relationships/image" Target="../media/image15.png"/></Relationships>
</file>

<file path=ppt/slides/_rels/slide12.xml.rels><?xml version="1.0" encoding="UTF-8" standalone="yes"?>
<Relationships xmlns="http://schemas.openxmlformats.org/package/2006/relationships"><Relationship Id="rId8" Type="http://schemas.openxmlformats.org/officeDocument/2006/relationships/customXml" Target="../ink/ink26.xml"/><Relationship Id="rId13" Type="http://schemas.openxmlformats.org/officeDocument/2006/relationships/image" Target="../media/image22.jpeg"/><Relationship Id="rId3" Type="http://schemas.openxmlformats.org/officeDocument/2006/relationships/customXml" Target="../ink/ink24.xml"/><Relationship Id="rId7" Type="http://schemas.openxmlformats.org/officeDocument/2006/relationships/image" Target="../media/image14.png"/><Relationship Id="rId12" Type="http://schemas.openxmlformats.org/officeDocument/2006/relationships/image" Target="../media/image160.png"/><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customXml" Target="../ink/ink25.xml"/><Relationship Id="rId11" Type="http://schemas.openxmlformats.org/officeDocument/2006/relationships/customXml" Target="../ink/ink27.xml"/><Relationship Id="rId5" Type="http://schemas.openxmlformats.org/officeDocument/2006/relationships/image" Target="../media/image13.png"/><Relationship Id="rId10" Type="http://schemas.openxmlformats.org/officeDocument/2006/relationships/image" Target="../media/image2.png"/><Relationship Id="rId9" Type="http://schemas.openxmlformats.org/officeDocument/2006/relationships/image" Target="../media/image15.png"/></Relationships>
</file>

<file path=ppt/slides/_rels/slide13.xml.rels><?xml version="1.0" encoding="UTF-8" standalone="yes"?>
<Relationships xmlns="http://schemas.openxmlformats.org/package/2006/relationships"><Relationship Id="rId8" Type="http://schemas.openxmlformats.org/officeDocument/2006/relationships/customXml" Target="../ink/ink30.xml"/><Relationship Id="rId13" Type="http://schemas.openxmlformats.org/officeDocument/2006/relationships/image" Target="../media/image23.png"/><Relationship Id="rId3" Type="http://schemas.openxmlformats.org/officeDocument/2006/relationships/customXml" Target="../ink/ink28.xml"/><Relationship Id="rId7" Type="http://schemas.openxmlformats.org/officeDocument/2006/relationships/image" Target="../media/image14.png"/><Relationship Id="rId12" Type="http://schemas.openxmlformats.org/officeDocument/2006/relationships/image" Target="../media/image160.png"/><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customXml" Target="../ink/ink29.xml"/><Relationship Id="rId11" Type="http://schemas.openxmlformats.org/officeDocument/2006/relationships/customXml" Target="../ink/ink31.xml"/><Relationship Id="rId5" Type="http://schemas.openxmlformats.org/officeDocument/2006/relationships/image" Target="../media/image13.png"/><Relationship Id="rId10" Type="http://schemas.openxmlformats.org/officeDocument/2006/relationships/image" Target="../media/image2.png"/><Relationship Id="rId9" Type="http://schemas.openxmlformats.org/officeDocument/2006/relationships/image" Target="../media/image15.png"/></Relationships>
</file>

<file path=ppt/slides/_rels/slide14.xml.rels><?xml version="1.0" encoding="UTF-8" standalone="yes"?>
<Relationships xmlns="http://schemas.openxmlformats.org/package/2006/relationships"><Relationship Id="rId8" Type="http://schemas.openxmlformats.org/officeDocument/2006/relationships/customXml" Target="../ink/ink34.xml"/><Relationship Id="rId13" Type="http://schemas.openxmlformats.org/officeDocument/2006/relationships/image" Target="../media/image200.png"/><Relationship Id="rId3" Type="http://schemas.openxmlformats.org/officeDocument/2006/relationships/customXml" Target="../ink/ink32.xml"/><Relationship Id="rId7" Type="http://schemas.openxmlformats.org/officeDocument/2006/relationships/image" Target="../media/image14.png"/><Relationship Id="rId12"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customXml" Target="../ink/ink33.xml"/><Relationship Id="rId11" Type="http://schemas.openxmlformats.org/officeDocument/2006/relationships/customXml" Target="../ink/ink35.xml"/><Relationship Id="rId5" Type="http://schemas.openxmlformats.org/officeDocument/2006/relationships/image" Target="../media/image13.png"/><Relationship Id="rId10" Type="http://schemas.openxmlformats.org/officeDocument/2006/relationships/image" Target="../media/image2.png"/><Relationship Id="rId9" Type="http://schemas.openxmlformats.org/officeDocument/2006/relationships/image" Target="../media/image15.png"/><Relationship Id="rId14" Type="http://schemas.openxmlformats.org/officeDocument/2006/relationships/image" Target="../media/image24.png"/></Relationships>
</file>

<file path=ppt/slides/_rels/slide15.xml.rels><?xml version="1.0" encoding="UTF-8" standalone="yes"?>
<Relationships xmlns="http://schemas.openxmlformats.org/package/2006/relationships"><Relationship Id="rId8" Type="http://schemas.openxmlformats.org/officeDocument/2006/relationships/customXml" Target="../ink/ink38.xml"/><Relationship Id="rId13" Type="http://schemas.openxmlformats.org/officeDocument/2006/relationships/image" Target="../media/image25.png"/><Relationship Id="rId3" Type="http://schemas.openxmlformats.org/officeDocument/2006/relationships/customXml" Target="../ink/ink36.xml"/><Relationship Id="rId7" Type="http://schemas.openxmlformats.org/officeDocument/2006/relationships/image" Target="../media/image14.png"/><Relationship Id="rId12" Type="http://schemas.openxmlformats.org/officeDocument/2006/relationships/image" Target="../media/image160.png"/><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openxmlformats.org/officeDocument/2006/relationships/customXml" Target="../ink/ink37.xml"/><Relationship Id="rId11" Type="http://schemas.openxmlformats.org/officeDocument/2006/relationships/customXml" Target="../ink/ink39.xml"/><Relationship Id="rId5" Type="http://schemas.openxmlformats.org/officeDocument/2006/relationships/image" Target="../media/image13.png"/><Relationship Id="rId10" Type="http://schemas.openxmlformats.org/officeDocument/2006/relationships/image" Target="../media/image2.png"/><Relationship Id="rId9"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5.xml"/><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5.xml"/><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jpeg"/></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5.xml"/><Relationship Id="rId4" Type="http://schemas.openxmlformats.org/officeDocument/2006/relationships/image" Target="../media/image30.png"/></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8" Type="http://schemas.openxmlformats.org/officeDocument/2006/relationships/customXml" Target="../ink/ink42.xml"/><Relationship Id="rId13" Type="http://schemas.openxmlformats.org/officeDocument/2006/relationships/image" Target="../media/image32.gif"/><Relationship Id="rId3" Type="http://schemas.openxmlformats.org/officeDocument/2006/relationships/customXml" Target="../ink/ink40.xml"/><Relationship Id="rId7" Type="http://schemas.openxmlformats.org/officeDocument/2006/relationships/image" Target="../media/image14.png"/><Relationship Id="rId12" Type="http://schemas.openxmlformats.org/officeDocument/2006/relationships/image" Target="../media/image160.png"/><Relationship Id="rId2" Type="http://schemas.openxmlformats.org/officeDocument/2006/relationships/notesSlide" Target="../notesSlides/notesSlide24.xml"/><Relationship Id="rId1" Type="http://schemas.openxmlformats.org/officeDocument/2006/relationships/slideLayout" Target="../slideLayouts/slideLayout4.xml"/><Relationship Id="rId6" Type="http://schemas.openxmlformats.org/officeDocument/2006/relationships/customXml" Target="../ink/ink41.xml"/><Relationship Id="rId11" Type="http://schemas.openxmlformats.org/officeDocument/2006/relationships/customXml" Target="../ink/ink43.xml"/><Relationship Id="rId5" Type="http://schemas.openxmlformats.org/officeDocument/2006/relationships/image" Target="../media/image13.png"/><Relationship Id="rId10" Type="http://schemas.openxmlformats.org/officeDocument/2006/relationships/image" Target="../media/image2.png"/><Relationship Id="rId9" Type="http://schemas.openxmlformats.org/officeDocument/2006/relationships/image" Target="../media/image15.png"/><Relationship Id="rId14" Type="http://schemas.openxmlformats.org/officeDocument/2006/relationships/image" Target="../media/image33.png"/></Relationships>
</file>

<file path=ppt/slides/_rels/slide26.xml.rels><?xml version="1.0" encoding="UTF-8" standalone="yes"?>
<Relationships xmlns="http://schemas.openxmlformats.org/package/2006/relationships"><Relationship Id="rId8" Type="http://schemas.openxmlformats.org/officeDocument/2006/relationships/customXml" Target="../ink/ink46.xml"/><Relationship Id="rId13" Type="http://schemas.openxmlformats.org/officeDocument/2006/relationships/image" Target="../media/image34.png"/><Relationship Id="rId3" Type="http://schemas.openxmlformats.org/officeDocument/2006/relationships/customXml" Target="../ink/ink44.xml"/><Relationship Id="rId7" Type="http://schemas.openxmlformats.org/officeDocument/2006/relationships/image" Target="../media/image14.png"/><Relationship Id="rId12" Type="http://schemas.openxmlformats.org/officeDocument/2006/relationships/image" Target="../media/image160.png"/><Relationship Id="rId2" Type="http://schemas.openxmlformats.org/officeDocument/2006/relationships/notesSlide" Target="../notesSlides/notesSlide25.xml"/><Relationship Id="rId1" Type="http://schemas.openxmlformats.org/officeDocument/2006/relationships/slideLayout" Target="../slideLayouts/slideLayout4.xml"/><Relationship Id="rId6" Type="http://schemas.openxmlformats.org/officeDocument/2006/relationships/customXml" Target="../ink/ink45.xml"/><Relationship Id="rId11" Type="http://schemas.openxmlformats.org/officeDocument/2006/relationships/customXml" Target="../ink/ink47.xml"/><Relationship Id="rId5" Type="http://schemas.openxmlformats.org/officeDocument/2006/relationships/image" Target="../media/image13.png"/><Relationship Id="rId10" Type="http://schemas.openxmlformats.org/officeDocument/2006/relationships/image" Target="../media/image2.png"/><Relationship Id="rId9" Type="http://schemas.openxmlformats.org/officeDocument/2006/relationships/image" Target="../media/image15.png"/></Relationships>
</file>

<file path=ppt/slides/_rels/slide27.xml.rels><?xml version="1.0" encoding="UTF-8" standalone="yes"?>
<Relationships xmlns="http://schemas.openxmlformats.org/package/2006/relationships"><Relationship Id="rId8" Type="http://schemas.openxmlformats.org/officeDocument/2006/relationships/customXml" Target="../ink/ink50.xml"/><Relationship Id="rId13" Type="http://schemas.openxmlformats.org/officeDocument/2006/relationships/image" Target="../media/image35.png"/><Relationship Id="rId3" Type="http://schemas.openxmlformats.org/officeDocument/2006/relationships/customXml" Target="../ink/ink48.xml"/><Relationship Id="rId7" Type="http://schemas.openxmlformats.org/officeDocument/2006/relationships/image" Target="../media/image14.png"/><Relationship Id="rId12" Type="http://schemas.openxmlformats.org/officeDocument/2006/relationships/image" Target="../media/image160.png"/><Relationship Id="rId2" Type="http://schemas.openxmlformats.org/officeDocument/2006/relationships/notesSlide" Target="../notesSlides/notesSlide26.xml"/><Relationship Id="rId1" Type="http://schemas.openxmlformats.org/officeDocument/2006/relationships/slideLayout" Target="../slideLayouts/slideLayout4.xml"/><Relationship Id="rId6" Type="http://schemas.openxmlformats.org/officeDocument/2006/relationships/customXml" Target="../ink/ink49.xml"/><Relationship Id="rId11" Type="http://schemas.openxmlformats.org/officeDocument/2006/relationships/customXml" Target="../ink/ink51.xml"/><Relationship Id="rId5" Type="http://schemas.openxmlformats.org/officeDocument/2006/relationships/image" Target="../media/image13.png"/><Relationship Id="rId10" Type="http://schemas.openxmlformats.org/officeDocument/2006/relationships/image" Target="../media/image2.png"/><Relationship Id="rId9" Type="http://schemas.openxmlformats.org/officeDocument/2006/relationships/image" Target="../media/image15.png"/></Relationships>
</file>

<file path=ppt/slides/_rels/slide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8" Type="http://schemas.openxmlformats.org/officeDocument/2006/relationships/customXml" Target="../ink/ink54.xml"/><Relationship Id="rId13" Type="http://schemas.openxmlformats.org/officeDocument/2006/relationships/image" Target="../media/image36.jpeg"/><Relationship Id="rId3" Type="http://schemas.openxmlformats.org/officeDocument/2006/relationships/customXml" Target="../ink/ink52.xml"/><Relationship Id="rId7" Type="http://schemas.openxmlformats.org/officeDocument/2006/relationships/image" Target="../media/image14.png"/><Relationship Id="rId12" Type="http://schemas.openxmlformats.org/officeDocument/2006/relationships/image" Target="../media/image160.png"/><Relationship Id="rId2" Type="http://schemas.openxmlformats.org/officeDocument/2006/relationships/notesSlide" Target="../notesSlides/notesSlide28.xml"/><Relationship Id="rId1" Type="http://schemas.openxmlformats.org/officeDocument/2006/relationships/slideLayout" Target="../slideLayouts/slideLayout4.xml"/><Relationship Id="rId6" Type="http://schemas.openxmlformats.org/officeDocument/2006/relationships/customXml" Target="../ink/ink53.xml"/><Relationship Id="rId11" Type="http://schemas.openxmlformats.org/officeDocument/2006/relationships/customXml" Target="../ink/ink55.xml"/><Relationship Id="rId5" Type="http://schemas.openxmlformats.org/officeDocument/2006/relationships/image" Target="../media/image13.png"/><Relationship Id="rId10" Type="http://schemas.openxmlformats.org/officeDocument/2006/relationships/image" Target="../media/image2.png"/><Relationship Id="rId9" Type="http://schemas.openxmlformats.org/officeDocument/2006/relationships/image" Target="../media/image15.png"/></Relationships>
</file>

<file path=ppt/slides/_rels/slide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xml"/><Relationship Id="rId1" Type="http://schemas.openxmlformats.org/officeDocument/2006/relationships/slideLayout" Target="../slideLayouts/slideLayout10.xml"/><Relationship Id="rId6" Type="http://schemas.openxmlformats.org/officeDocument/2006/relationships/image" Target="../media/image10.jpeg"/><Relationship Id="rId5" Type="http://schemas.openxmlformats.org/officeDocument/2006/relationships/image" Target="../media/image2.png"/><Relationship Id="rId4" Type="http://schemas.openxmlformats.org/officeDocument/2006/relationships/image" Target="../media/image9.jpeg"/></Relationships>
</file>

<file path=ppt/slides/_rels/slide30.xml.rels><?xml version="1.0" encoding="UTF-8" standalone="yes"?>
<Relationships xmlns="http://schemas.openxmlformats.org/package/2006/relationships"><Relationship Id="rId8" Type="http://schemas.openxmlformats.org/officeDocument/2006/relationships/customXml" Target="../ink/ink58.xml"/><Relationship Id="rId13" Type="http://schemas.openxmlformats.org/officeDocument/2006/relationships/image" Target="../media/image37.jpeg"/><Relationship Id="rId3" Type="http://schemas.openxmlformats.org/officeDocument/2006/relationships/customXml" Target="../ink/ink56.xml"/><Relationship Id="rId7" Type="http://schemas.openxmlformats.org/officeDocument/2006/relationships/image" Target="../media/image14.png"/><Relationship Id="rId12" Type="http://schemas.openxmlformats.org/officeDocument/2006/relationships/image" Target="../media/image160.png"/><Relationship Id="rId2" Type="http://schemas.openxmlformats.org/officeDocument/2006/relationships/notesSlide" Target="../notesSlides/notesSlide29.xml"/><Relationship Id="rId1" Type="http://schemas.openxmlformats.org/officeDocument/2006/relationships/slideLayout" Target="../slideLayouts/slideLayout4.xml"/><Relationship Id="rId6" Type="http://schemas.openxmlformats.org/officeDocument/2006/relationships/customXml" Target="../ink/ink57.xml"/><Relationship Id="rId11" Type="http://schemas.openxmlformats.org/officeDocument/2006/relationships/customXml" Target="../ink/ink59.xml"/><Relationship Id="rId5" Type="http://schemas.openxmlformats.org/officeDocument/2006/relationships/image" Target="../media/image13.png"/><Relationship Id="rId10" Type="http://schemas.openxmlformats.org/officeDocument/2006/relationships/image" Target="../media/image2.png"/><Relationship Id="rId9" Type="http://schemas.openxmlformats.org/officeDocument/2006/relationships/image" Target="../media/image15.png"/></Relationships>
</file>

<file path=ppt/slides/_rels/slide3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39.jpeg"/><Relationship Id="rId7" Type="http://schemas.openxmlformats.org/officeDocument/2006/relationships/image" Target="../media/image270.png"/><Relationship Id="rId2" Type="http://schemas.openxmlformats.org/officeDocument/2006/relationships/notesSlide" Target="../notesSlides/notesSlide33.xml"/><Relationship Id="rId1" Type="http://schemas.openxmlformats.org/officeDocument/2006/relationships/slideLayout" Target="../slideLayouts/slideLayout3.xml"/><Relationship Id="rId6" Type="http://schemas.openxmlformats.org/officeDocument/2006/relationships/customXml" Target="../ink/ink61.xml"/><Relationship Id="rId5" Type="http://schemas.openxmlformats.org/officeDocument/2006/relationships/image" Target="../media/image260.png"/><Relationship Id="rId4" Type="http://schemas.openxmlformats.org/officeDocument/2006/relationships/customXml" Target="../ink/ink60.xml"/></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customXml" Target="../ink/ink3.xml"/><Relationship Id="rId13" Type="http://schemas.openxmlformats.org/officeDocument/2006/relationships/image" Target="../media/image12.png"/><Relationship Id="rId3" Type="http://schemas.openxmlformats.org/officeDocument/2006/relationships/customXml" Target="../ink/ink1.xml"/><Relationship Id="rId7" Type="http://schemas.openxmlformats.org/officeDocument/2006/relationships/image" Target="../media/image14.png"/><Relationship Id="rId12"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customXml" Target="../ink/ink2.xml"/><Relationship Id="rId11" Type="http://schemas.openxmlformats.org/officeDocument/2006/relationships/customXml" Target="../ink/ink4.xml"/><Relationship Id="rId5" Type="http://schemas.openxmlformats.org/officeDocument/2006/relationships/image" Target="../media/image13.png"/><Relationship Id="rId10" Type="http://schemas.openxmlformats.org/officeDocument/2006/relationships/image" Target="../media/image2.png"/><Relationship Id="rId9"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9.xml"/><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13" Type="http://schemas.openxmlformats.org/officeDocument/2006/relationships/image" Target="../media/image17.png"/><Relationship Id="rId3" Type="http://schemas.openxmlformats.org/officeDocument/2006/relationships/customXml" Target="../ink/ink5.xml"/><Relationship Id="rId12" Type="http://schemas.openxmlformats.org/officeDocument/2006/relationships/image" Target="../media/image160.png"/><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customXml" Target="../ink/ink6.xml"/><Relationship Id="rId11" Type="http://schemas.openxmlformats.org/officeDocument/2006/relationships/customXml" Target="../ink/ink7.xml"/><Relationship Id="rId5" Type="http://schemas.openxmlformats.org/officeDocument/2006/relationships/image" Target="../media/image13.png"/><Relationship Id="rId10" Type="http://schemas.openxmlformats.org/officeDocument/2006/relationships/image" Target="../media/image2.png"/><Relationship Id="rId9" Type="http://schemas.openxmlformats.org/officeDocument/2006/relationships/image" Target="../media/image15.png"/><Relationship Id="rId14" Type="http://schemas.openxmlformats.org/officeDocument/2006/relationships/image" Target="../media/image18.png"/></Relationships>
</file>

<file path=ppt/slides/_rels/slide8.xml.rels><?xml version="1.0" encoding="UTF-8" standalone="yes"?>
<Relationships xmlns="http://schemas.openxmlformats.org/package/2006/relationships"><Relationship Id="rId8" Type="http://schemas.openxmlformats.org/officeDocument/2006/relationships/customXml" Target="../ink/ink10.xml"/><Relationship Id="rId13" Type="http://schemas.openxmlformats.org/officeDocument/2006/relationships/image" Target="../media/image19.png"/><Relationship Id="rId3" Type="http://schemas.openxmlformats.org/officeDocument/2006/relationships/customXml" Target="../ink/ink8.xml"/><Relationship Id="rId7" Type="http://schemas.openxmlformats.org/officeDocument/2006/relationships/image" Target="../media/image14.png"/><Relationship Id="rId12" Type="http://schemas.openxmlformats.org/officeDocument/2006/relationships/image" Target="../media/image160.png"/><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customXml" Target="../ink/ink9.xml"/><Relationship Id="rId11" Type="http://schemas.openxmlformats.org/officeDocument/2006/relationships/customXml" Target="../ink/ink11.xml"/><Relationship Id="rId5" Type="http://schemas.openxmlformats.org/officeDocument/2006/relationships/image" Target="../media/image13.png"/><Relationship Id="rId10" Type="http://schemas.openxmlformats.org/officeDocument/2006/relationships/image" Target="../media/image2.png"/><Relationship Id="rId9" Type="http://schemas.openxmlformats.org/officeDocument/2006/relationships/image" Target="../media/image15.png"/></Relationships>
</file>

<file path=ppt/slides/_rels/slide9.xml.rels><?xml version="1.0" encoding="UTF-8" standalone="yes"?>
<Relationships xmlns="http://schemas.openxmlformats.org/package/2006/relationships"><Relationship Id="rId8" Type="http://schemas.openxmlformats.org/officeDocument/2006/relationships/customXml" Target="../ink/ink14.xml"/><Relationship Id="rId13" Type="http://schemas.openxmlformats.org/officeDocument/2006/relationships/image" Target="../media/image20.png"/><Relationship Id="rId3" Type="http://schemas.openxmlformats.org/officeDocument/2006/relationships/customXml" Target="../ink/ink12.xml"/><Relationship Id="rId7" Type="http://schemas.openxmlformats.org/officeDocument/2006/relationships/image" Target="../media/image14.png"/><Relationship Id="rId12" Type="http://schemas.openxmlformats.org/officeDocument/2006/relationships/image" Target="../media/image160.png"/><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customXml" Target="../ink/ink13.xml"/><Relationship Id="rId11" Type="http://schemas.openxmlformats.org/officeDocument/2006/relationships/customXml" Target="../ink/ink15.xml"/><Relationship Id="rId5" Type="http://schemas.openxmlformats.org/officeDocument/2006/relationships/image" Target="../media/image13.png"/><Relationship Id="rId10" Type="http://schemas.openxmlformats.org/officeDocument/2006/relationships/image" Target="../media/image2.png"/><Relationship Id="rId9"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4" name="Google Shape;194;p32"/>
          <p:cNvSpPr txBox="1"/>
          <p:nvPr/>
        </p:nvSpPr>
        <p:spPr>
          <a:xfrm>
            <a:off x="3824300" y="2297228"/>
            <a:ext cx="4004400" cy="6585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tr-TR" sz="1600" dirty="0">
                <a:solidFill>
                  <a:schemeClr val="bg1"/>
                </a:solidFill>
                <a:latin typeface="Ubuntu Light" panose="020B0604020202020204" charset="0"/>
                <a:ea typeface="Ubuntu Light"/>
                <a:cs typeface="Ubuntu Light"/>
                <a:sym typeface="Ubuntu Light"/>
              </a:rPr>
              <a:t>FOLKSDEV</a:t>
            </a:r>
            <a:endParaRPr sz="1600" dirty="0">
              <a:solidFill>
                <a:schemeClr val="bg1"/>
              </a:solidFill>
              <a:latin typeface="Ubuntu Light" panose="020B0604020202020204" charset="0"/>
              <a:ea typeface="Ubuntu Light"/>
              <a:cs typeface="Ubuntu Light"/>
              <a:sym typeface="Ubuntu Light"/>
            </a:endParaRPr>
          </a:p>
        </p:txBody>
      </p:sp>
      <p:pic>
        <p:nvPicPr>
          <p:cNvPr id="4" name="Picture 2" descr="Logo, company name&#10;&#10;Description automatically generated">
            <a:extLst>
              <a:ext uri="{FF2B5EF4-FFF2-40B4-BE49-F238E27FC236}">
                <a16:creationId xmlns:a16="http://schemas.microsoft.com/office/drawing/2014/main" id="{6E2F8B10-1A20-4495-A536-3AA4BAB27C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29261" y="301806"/>
            <a:ext cx="2767039" cy="1768784"/>
          </a:xfrm>
          <a:prstGeom prst="rect">
            <a:avLst/>
          </a:prstGeom>
        </p:spPr>
      </p:pic>
      <p:sp>
        <p:nvSpPr>
          <p:cNvPr id="2" name="Metin kutusu 1">
            <a:extLst>
              <a:ext uri="{FF2B5EF4-FFF2-40B4-BE49-F238E27FC236}">
                <a16:creationId xmlns:a16="http://schemas.microsoft.com/office/drawing/2014/main" id="{2A0D13FD-ABFA-4052-ADCB-07474BB9EFDF}"/>
              </a:ext>
            </a:extLst>
          </p:cNvPr>
          <p:cNvSpPr txBox="1"/>
          <p:nvPr/>
        </p:nvSpPr>
        <p:spPr>
          <a:xfrm>
            <a:off x="1315300" y="1976462"/>
            <a:ext cx="4004400" cy="584775"/>
          </a:xfrm>
          <a:prstGeom prst="rect">
            <a:avLst/>
          </a:prstGeom>
          <a:noFill/>
        </p:spPr>
        <p:txBody>
          <a:bodyPr wrap="square" rtlCol="0">
            <a:spAutoFit/>
          </a:bodyPr>
          <a:lstStyle/>
          <a:p>
            <a:r>
              <a:rPr lang="tr-TR" sz="3200" b="1" dirty="0">
                <a:solidFill>
                  <a:schemeClr val="bg1"/>
                </a:solidFill>
                <a:latin typeface="Ubuntu Light" panose="020B0604020202020204" charset="0"/>
              </a:rPr>
              <a:t>JAVA BOOTCAMP</a:t>
            </a:r>
            <a:endParaRPr lang="en-US" sz="3200" b="1" dirty="0">
              <a:solidFill>
                <a:schemeClr val="bg1"/>
              </a:solidFill>
              <a:latin typeface="Ubuntu Light" panose="020B0604020202020204" charset="0"/>
            </a:endParaRPr>
          </a:p>
        </p:txBody>
      </p:sp>
      <p:sp>
        <p:nvSpPr>
          <p:cNvPr id="6" name="Google Shape;194;p32">
            <a:extLst>
              <a:ext uri="{FF2B5EF4-FFF2-40B4-BE49-F238E27FC236}">
                <a16:creationId xmlns:a16="http://schemas.microsoft.com/office/drawing/2014/main" id="{E826E68E-0E23-4D52-A54E-AD7EA9142BD7}"/>
              </a:ext>
            </a:extLst>
          </p:cNvPr>
          <p:cNvSpPr txBox="1"/>
          <p:nvPr/>
        </p:nvSpPr>
        <p:spPr>
          <a:xfrm>
            <a:off x="977150" y="4015862"/>
            <a:ext cx="4342550" cy="6585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tr-TR" sz="1200" b="1" dirty="0" err="1">
                <a:solidFill>
                  <a:schemeClr val="bg1"/>
                </a:solidFill>
                <a:latin typeface="Ubuntu Light"/>
                <a:ea typeface="Ubuntu Light"/>
                <a:cs typeface="Ubuntu Light"/>
                <a:sym typeface="Ubuntu Light"/>
              </a:rPr>
              <a:t>Big</a:t>
            </a:r>
            <a:r>
              <a:rPr lang="tr-TR" sz="1200" b="1" dirty="0">
                <a:solidFill>
                  <a:schemeClr val="bg1"/>
                </a:solidFill>
                <a:latin typeface="Ubuntu Light"/>
                <a:ea typeface="Ubuntu Light"/>
                <a:cs typeface="Ubuntu Light"/>
                <a:sym typeface="Ubuntu Light"/>
              </a:rPr>
              <a:t> O </a:t>
            </a:r>
            <a:r>
              <a:rPr lang="tr-TR" sz="1200" b="1" dirty="0" err="1">
                <a:solidFill>
                  <a:schemeClr val="bg1"/>
                </a:solidFill>
                <a:latin typeface="Ubuntu Light"/>
                <a:ea typeface="Ubuntu Light"/>
                <a:cs typeface="Ubuntu Light"/>
                <a:sym typeface="Ubuntu Light"/>
              </a:rPr>
              <a:t>Anotasyonu</a:t>
            </a:r>
            <a:r>
              <a:rPr lang="tr-TR" sz="1200" b="1" dirty="0">
                <a:solidFill>
                  <a:schemeClr val="bg1"/>
                </a:solidFill>
                <a:latin typeface="Ubuntu Light"/>
                <a:ea typeface="Ubuntu Light"/>
                <a:cs typeface="Ubuntu Light"/>
                <a:sym typeface="Ubuntu Light"/>
              </a:rPr>
              <a:t>+ </a:t>
            </a:r>
            <a:r>
              <a:rPr lang="tr-TR" sz="1200" b="1" dirty="0" err="1">
                <a:solidFill>
                  <a:schemeClr val="bg1"/>
                </a:solidFill>
                <a:latin typeface="Ubuntu Light"/>
                <a:ea typeface="Ubuntu Light"/>
                <a:cs typeface="Ubuntu Light"/>
                <a:sym typeface="Ubuntu Light"/>
              </a:rPr>
              <a:t>Arrayler</a:t>
            </a:r>
            <a:r>
              <a:rPr lang="tr-TR" sz="1200" b="1" dirty="0">
                <a:solidFill>
                  <a:schemeClr val="bg1"/>
                </a:solidFill>
                <a:latin typeface="Ubuntu Light"/>
                <a:ea typeface="Ubuntu Light"/>
                <a:cs typeface="Ubuntu Light"/>
                <a:sym typeface="Ubuntu Light"/>
              </a:rPr>
              <a:t> +  Algoritma Çözümlemeleri</a:t>
            </a:r>
            <a:endParaRPr sz="1200" b="1" dirty="0">
              <a:solidFill>
                <a:schemeClr val="bg1"/>
              </a:solidFill>
              <a:latin typeface="Ubuntu Light"/>
              <a:ea typeface="Ubuntu Light"/>
              <a:cs typeface="Ubuntu Light"/>
              <a:sym typeface="Ubuntu Ligh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34"/>
          <p:cNvSpPr txBox="1">
            <a:spLocks noGrp="1"/>
          </p:cNvSpPr>
          <p:nvPr>
            <p:ph type="title"/>
          </p:nvPr>
        </p:nvSpPr>
        <p:spPr>
          <a:xfrm>
            <a:off x="534878" y="-14285"/>
            <a:ext cx="4762546" cy="111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tr-TR" b="1" dirty="0"/>
              <a:t>Space </a:t>
            </a:r>
            <a:r>
              <a:rPr lang="tr-TR" b="1" dirty="0" err="1"/>
              <a:t>Complexity</a:t>
            </a:r>
            <a:endParaRPr b="1" dirty="0"/>
          </a:p>
        </p:txBody>
      </p:sp>
      <p:sp>
        <p:nvSpPr>
          <p:cNvPr id="216" name="Google Shape;216;p34"/>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s"/>
              <a:t>10</a:t>
            </a:fld>
            <a:endParaRPr/>
          </a:p>
        </p:txBody>
      </p:sp>
      <p:cxnSp>
        <p:nvCxnSpPr>
          <p:cNvPr id="217" name="Google Shape;217;p34"/>
          <p:cNvCxnSpPr/>
          <p:nvPr/>
        </p:nvCxnSpPr>
        <p:spPr>
          <a:xfrm>
            <a:off x="666802" y="1120975"/>
            <a:ext cx="676200" cy="0"/>
          </a:xfrm>
          <a:prstGeom prst="straightConnector1">
            <a:avLst/>
          </a:prstGeom>
          <a:noFill/>
          <a:ln w="76200" cap="flat" cmpd="sng">
            <a:solidFill>
              <a:schemeClr val="accent1"/>
            </a:solidFill>
            <a:prstDash val="solid"/>
            <a:round/>
            <a:headEnd type="none" w="med" len="med"/>
            <a:tailEnd type="none" w="med" len="med"/>
          </a:ln>
        </p:spPr>
      </p:cxnSp>
      <mc:AlternateContent xmlns:mc="http://schemas.openxmlformats.org/markup-compatibility/2006" xmlns:p14="http://schemas.microsoft.com/office/powerpoint/2010/main">
        <mc:Choice Requires="p14">
          <p:contentPart p14:bwMode="auto" r:id="rId3">
            <p14:nvContentPartPr>
              <p14:cNvPr id="4" name="Mürekkep 3">
                <a:extLst>
                  <a:ext uri="{FF2B5EF4-FFF2-40B4-BE49-F238E27FC236}">
                    <a16:creationId xmlns:a16="http://schemas.microsoft.com/office/drawing/2014/main" id="{C1A84A12-20E1-4E73-81CF-08A2E65FD48D}"/>
                  </a:ext>
                </a:extLst>
              </p14:cNvPr>
              <p14:cNvContentPartPr/>
              <p14:nvPr/>
            </p14:nvContentPartPr>
            <p14:xfrm>
              <a:off x="725114" y="2096945"/>
              <a:ext cx="480960" cy="21960"/>
            </p14:xfrm>
          </p:contentPart>
        </mc:Choice>
        <mc:Fallback xmlns="">
          <p:pic>
            <p:nvPicPr>
              <p:cNvPr id="4" name="Mürekkep 3">
                <a:extLst>
                  <a:ext uri="{FF2B5EF4-FFF2-40B4-BE49-F238E27FC236}">
                    <a16:creationId xmlns:a16="http://schemas.microsoft.com/office/drawing/2014/main" id="{C1A84A12-20E1-4E73-81CF-08A2E65FD48D}"/>
                  </a:ext>
                </a:extLst>
              </p:cNvPr>
              <p:cNvPicPr/>
              <p:nvPr/>
            </p:nvPicPr>
            <p:blipFill>
              <a:blip r:embed="rId5"/>
              <a:stretch>
                <a:fillRect/>
              </a:stretch>
            </p:blipFill>
            <p:spPr>
              <a:xfrm>
                <a:off x="671474" y="1989305"/>
                <a:ext cx="588600" cy="2376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Mürekkep 4">
                <a:extLst>
                  <a:ext uri="{FF2B5EF4-FFF2-40B4-BE49-F238E27FC236}">
                    <a16:creationId xmlns:a16="http://schemas.microsoft.com/office/drawing/2014/main" id="{39250736-B917-4C99-BCF1-D53A7B9DF332}"/>
                  </a:ext>
                </a:extLst>
              </p14:cNvPr>
              <p14:cNvContentPartPr/>
              <p14:nvPr/>
            </p14:nvContentPartPr>
            <p14:xfrm>
              <a:off x="1230194" y="2097665"/>
              <a:ext cx="360" cy="360"/>
            </p14:xfrm>
          </p:contentPart>
        </mc:Choice>
        <mc:Fallback xmlns="">
          <p:pic>
            <p:nvPicPr>
              <p:cNvPr id="5" name="Mürekkep 4">
                <a:extLst>
                  <a:ext uri="{FF2B5EF4-FFF2-40B4-BE49-F238E27FC236}">
                    <a16:creationId xmlns:a16="http://schemas.microsoft.com/office/drawing/2014/main" id="{39250736-B917-4C99-BCF1-D53A7B9DF332}"/>
                  </a:ext>
                </a:extLst>
              </p:cNvPr>
              <p:cNvPicPr/>
              <p:nvPr/>
            </p:nvPicPr>
            <p:blipFill>
              <a:blip r:embed="rId7"/>
              <a:stretch>
                <a:fillRect/>
              </a:stretch>
            </p:blipFill>
            <p:spPr>
              <a:xfrm>
                <a:off x="1176554" y="1990025"/>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Mürekkep 7">
                <a:extLst>
                  <a:ext uri="{FF2B5EF4-FFF2-40B4-BE49-F238E27FC236}">
                    <a16:creationId xmlns:a16="http://schemas.microsoft.com/office/drawing/2014/main" id="{BBC57A9B-12FC-4BCB-A25B-D3D6D3B23D9F}"/>
                  </a:ext>
                </a:extLst>
              </p14:cNvPr>
              <p14:cNvContentPartPr/>
              <p14:nvPr/>
            </p14:nvContentPartPr>
            <p14:xfrm>
              <a:off x="635114" y="2002265"/>
              <a:ext cx="909360" cy="199080"/>
            </p14:xfrm>
          </p:contentPart>
        </mc:Choice>
        <mc:Fallback xmlns="">
          <p:pic>
            <p:nvPicPr>
              <p:cNvPr id="8" name="Mürekkep 7">
                <a:extLst>
                  <a:ext uri="{FF2B5EF4-FFF2-40B4-BE49-F238E27FC236}">
                    <a16:creationId xmlns:a16="http://schemas.microsoft.com/office/drawing/2014/main" id="{BBC57A9B-12FC-4BCB-A25B-D3D6D3B23D9F}"/>
                  </a:ext>
                </a:extLst>
              </p:cNvPr>
              <p:cNvPicPr/>
              <p:nvPr/>
            </p:nvPicPr>
            <p:blipFill>
              <a:blip r:embed="rId9"/>
              <a:stretch>
                <a:fillRect/>
              </a:stretch>
            </p:blipFill>
            <p:spPr>
              <a:xfrm>
                <a:off x="572474" y="1939625"/>
                <a:ext cx="1035000" cy="324720"/>
              </a:xfrm>
              <a:prstGeom prst="rect">
                <a:avLst/>
              </a:prstGeom>
            </p:spPr>
          </p:pic>
        </mc:Fallback>
      </mc:AlternateContent>
      <p:pic>
        <p:nvPicPr>
          <p:cNvPr id="9" name="Resim 8" descr="metin içeren bir resim&#10;&#10;Açıklama otomatik olarak oluşturuldu">
            <a:extLst>
              <a:ext uri="{FF2B5EF4-FFF2-40B4-BE49-F238E27FC236}">
                <a16:creationId xmlns:a16="http://schemas.microsoft.com/office/drawing/2014/main" id="{0A2F9D45-9BB8-4FB3-A7AB-AD25C722AB6A}"/>
              </a:ext>
            </a:extLst>
          </p:cNvPr>
          <p:cNvPicPr>
            <a:picLocks noChangeAspect="1"/>
          </p:cNvPicPr>
          <p:nvPr/>
        </p:nvPicPr>
        <p:blipFill>
          <a:blip r:embed="rId10"/>
          <a:stretch>
            <a:fillRect/>
          </a:stretch>
        </p:blipFill>
        <p:spPr>
          <a:xfrm>
            <a:off x="8010308" y="0"/>
            <a:ext cx="1133692" cy="1133692"/>
          </a:xfrm>
          <a:prstGeom prst="rect">
            <a:avLst/>
          </a:prstGeom>
        </p:spPr>
      </p:pic>
      <mc:AlternateContent xmlns:mc="http://schemas.openxmlformats.org/markup-compatibility/2006" xmlns:p14="http://schemas.microsoft.com/office/powerpoint/2010/main">
        <mc:Choice Requires="p14">
          <p:contentPart p14:bwMode="auto" r:id="rId11">
            <p14:nvContentPartPr>
              <p14:cNvPr id="3" name="Mürekkep 2">
                <a:extLst>
                  <a:ext uri="{FF2B5EF4-FFF2-40B4-BE49-F238E27FC236}">
                    <a16:creationId xmlns:a16="http://schemas.microsoft.com/office/drawing/2014/main" id="{0D8DF1CC-64FF-49C8-B6F3-CEC2F3997540}"/>
                  </a:ext>
                </a:extLst>
              </p14:cNvPr>
              <p14:cNvContentPartPr/>
              <p14:nvPr/>
            </p14:nvContentPartPr>
            <p14:xfrm>
              <a:off x="8119599" y="4457329"/>
              <a:ext cx="392400" cy="600480"/>
            </p14:xfrm>
          </p:contentPart>
        </mc:Choice>
        <mc:Fallback xmlns="">
          <p:pic>
            <p:nvPicPr>
              <p:cNvPr id="3" name="Mürekkep 2">
                <a:extLst>
                  <a:ext uri="{FF2B5EF4-FFF2-40B4-BE49-F238E27FC236}">
                    <a16:creationId xmlns:a16="http://schemas.microsoft.com/office/drawing/2014/main" id="{0D8DF1CC-64FF-49C8-B6F3-CEC2F3997540}"/>
                  </a:ext>
                </a:extLst>
              </p:cNvPr>
              <p:cNvPicPr/>
              <p:nvPr/>
            </p:nvPicPr>
            <p:blipFill>
              <a:blip r:embed="rId12"/>
              <a:stretch>
                <a:fillRect/>
              </a:stretch>
            </p:blipFill>
            <p:spPr>
              <a:xfrm>
                <a:off x="8056599" y="4394689"/>
                <a:ext cx="518040" cy="726120"/>
              </a:xfrm>
              <a:prstGeom prst="rect">
                <a:avLst/>
              </a:prstGeom>
            </p:spPr>
          </p:pic>
        </mc:Fallback>
      </mc:AlternateContent>
      <p:sp>
        <p:nvSpPr>
          <p:cNvPr id="21" name="Metin kutusu 20">
            <a:extLst>
              <a:ext uri="{FF2B5EF4-FFF2-40B4-BE49-F238E27FC236}">
                <a16:creationId xmlns:a16="http://schemas.microsoft.com/office/drawing/2014/main" id="{7EA7F80E-FE9B-4E9F-A532-C01BF0BA4321}"/>
              </a:ext>
            </a:extLst>
          </p:cNvPr>
          <p:cNvSpPr txBox="1"/>
          <p:nvPr/>
        </p:nvSpPr>
        <p:spPr>
          <a:xfrm>
            <a:off x="451104" y="1456944"/>
            <a:ext cx="7815072" cy="2893100"/>
          </a:xfrm>
          <a:prstGeom prst="rect">
            <a:avLst/>
          </a:prstGeom>
          <a:noFill/>
        </p:spPr>
        <p:txBody>
          <a:bodyPr wrap="square" rtlCol="0">
            <a:spAutoFit/>
          </a:bodyPr>
          <a:lstStyle/>
          <a:p>
            <a:pPr lvl="1"/>
            <a:r>
              <a:rPr lang="tr-TR" b="0" i="0" dirty="0">
                <a:solidFill>
                  <a:srgbClr val="292929"/>
                </a:solidFill>
                <a:effectLst/>
                <a:latin typeface="Ubuntu Light" panose="020B0604020202020204" charset="0"/>
              </a:rPr>
              <a:t>Bir algoritmanın kısa süre içerisinde çözüm üretmesi tek ölçü kaynağı değildir. Algoritmanız çok hızlı çalışabilir ancak bu algoritma yüksek miktarda hafıza kullanıyordur. Bu noktada elimizde iki algoritma var ise hangisinin daha az hafızaya ihtiyaç duyduğunu ölçümleyebilmek için </a:t>
            </a:r>
            <a:r>
              <a:rPr lang="tr-TR" b="0" i="0" dirty="0" err="1">
                <a:solidFill>
                  <a:srgbClr val="292929"/>
                </a:solidFill>
                <a:effectLst/>
                <a:latin typeface="Ubuntu Light" panose="020B0604020202020204" charset="0"/>
              </a:rPr>
              <a:t>space</a:t>
            </a:r>
            <a:r>
              <a:rPr lang="tr-TR" b="0" i="0" dirty="0">
                <a:solidFill>
                  <a:srgbClr val="292929"/>
                </a:solidFill>
                <a:effectLst/>
                <a:latin typeface="Ubuntu Light" panose="020B0604020202020204" charset="0"/>
              </a:rPr>
              <a:t> </a:t>
            </a:r>
            <a:r>
              <a:rPr lang="tr-TR" b="0" i="0" dirty="0" err="1">
                <a:solidFill>
                  <a:srgbClr val="292929"/>
                </a:solidFill>
                <a:effectLst/>
                <a:latin typeface="Ubuntu Light" panose="020B0604020202020204" charset="0"/>
              </a:rPr>
              <a:t>complexity</a:t>
            </a:r>
            <a:r>
              <a:rPr lang="tr-TR" b="0" i="0" dirty="0">
                <a:solidFill>
                  <a:srgbClr val="292929"/>
                </a:solidFill>
                <a:effectLst/>
                <a:latin typeface="Ubuntu Light" panose="020B0604020202020204" charset="0"/>
              </a:rPr>
              <a:t> kavramını kullanıyoruz.</a:t>
            </a:r>
          </a:p>
          <a:p>
            <a:pPr lvl="1"/>
            <a:endParaRPr lang="tr-TR" dirty="0">
              <a:solidFill>
                <a:srgbClr val="292929"/>
              </a:solidFill>
              <a:latin typeface="Ubuntu Light" panose="020B0604020202020204" charset="0"/>
            </a:endParaRPr>
          </a:p>
          <a:p>
            <a:pPr lvl="1"/>
            <a:r>
              <a:rPr lang="tr-TR" dirty="0">
                <a:solidFill>
                  <a:srgbClr val="292929"/>
                </a:solidFill>
                <a:latin typeface="Ubuntu Light" panose="020B0604020202020204" charset="0"/>
              </a:rPr>
              <a:t>Unutmayalım ki bizlerin amacı her ölçüm metriğinde en optimum çözümü bulabilmek!</a:t>
            </a:r>
          </a:p>
          <a:p>
            <a:pPr lvl="1"/>
            <a:endParaRPr lang="tr-TR" b="0" i="0" dirty="0">
              <a:solidFill>
                <a:srgbClr val="292929"/>
              </a:solidFill>
              <a:effectLst/>
              <a:latin typeface="Ubuntu Light" panose="020B0604020202020204" charset="0"/>
            </a:endParaRPr>
          </a:p>
          <a:p>
            <a:pPr lvl="1"/>
            <a:r>
              <a:rPr lang="tr-TR" dirty="0">
                <a:solidFill>
                  <a:srgbClr val="292929"/>
                </a:solidFill>
                <a:latin typeface="Ubuntu Light" panose="020B0604020202020204" charset="0"/>
              </a:rPr>
              <a:t>Örnek: </a:t>
            </a:r>
          </a:p>
          <a:p>
            <a:pPr lvl="1"/>
            <a:r>
              <a:rPr lang="tr-TR" b="0" i="0" dirty="0">
                <a:solidFill>
                  <a:srgbClr val="292929"/>
                </a:solidFill>
                <a:effectLst/>
                <a:latin typeface="Ubuntu Light" panose="020B0604020202020204" charset="0"/>
              </a:rPr>
              <a:t>Tek boyutlu</a:t>
            </a:r>
            <a:r>
              <a:rPr lang="tr-TR" dirty="0">
                <a:solidFill>
                  <a:srgbClr val="292929"/>
                </a:solidFill>
                <a:latin typeface="Ubuntu Light" panose="020B0604020202020204" charset="0"/>
              </a:rPr>
              <a:t>, n boyutunda bir </a:t>
            </a:r>
            <a:r>
              <a:rPr lang="tr-TR" dirty="0" err="1">
                <a:solidFill>
                  <a:srgbClr val="292929"/>
                </a:solidFill>
                <a:latin typeface="Ubuntu Light" panose="020B0604020202020204" charset="0"/>
              </a:rPr>
              <a:t>array</a:t>
            </a:r>
            <a:r>
              <a:rPr lang="tr-TR" dirty="0">
                <a:solidFill>
                  <a:srgbClr val="292929"/>
                </a:solidFill>
                <a:latin typeface="Ubuntu Light" panose="020B0604020202020204" charset="0"/>
              </a:rPr>
              <a:t> tanımlar isek, n bloğa ihtiyacımız olur:  O(n)</a:t>
            </a:r>
          </a:p>
          <a:p>
            <a:pPr lvl="1"/>
            <a:r>
              <a:rPr lang="tr-TR" b="0" i="0" dirty="0">
                <a:solidFill>
                  <a:srgbClr val="292929"/>
                </a:solidFill>
                <a:effectLst/>
                <a:latin typeface="Ubuntu Light" panose="020B0604020202020204" charset="0"/>
              </a:rPr>
              <a:t>Çift boyutlu</a:t>
            </a:r>
            <a:r>
              <a:rPr lang="tr-TR" dirty="0">
                <a:solidFill>
                  <a:srgbClr val="292929"/>
                </a:solidFill>
                <a:latin typeface="Ubuntu Light" panose="020B0604020202020204" charset="0"/>
              </a:rPr>
              <a:t>, n*n boyutunda bir </a:t>
            </a:r>
            <a:r>
              <a:rPr lang="tr-TR" dirty="0" err="1">
                <a:solidFill>
                  <a:srgbClr val="292929"/>
                </a:solidFill>
                <a:latin typeface="Ubuntu Light" panose="020B0604020202020204" charset="0"/>
              </a:rPr>
              <a:t>array</a:t>
            </a:r>
            <a:r>
              <a:rPr lang="tr-TR" dirty="0">
                <a:solidFill>
                  <a:srgbClr val="292929"/>
                </a:solidFill>
                <a:latin typeface="Ubuntu Light" panose="020B0604020202020204" charset="0"/>
              </a:rPr>
              <a:t> tanımlar isek, n^2 bloğa ihtiyacımız olur : O(n^2)</a:t>
            </a:r>
          </a:p>
          <a:p>
            <a:pPr lvl="1"/>
            <a:endParaRPr lang="tr-TR" b="0" i="0" dirty="0">
              <a:solidFill>
                <a:srgbClr val="292929"/>
              </a:solidFill>
              <a:effectLst/>
              <a:latin typeface="Ubuntu Light" panose="020B0604020202020204" charset="0"/>
            </a:endParaRPr>
          </a:p>
          <a:p>
            <a:pPr lvl="1"/>
            <a:endParaRPr lang="tr-TR" dirty="0">
              <a:solidFill>
                <a:srgbClr val="292929"/>
              </a:solidFill>
              <a:latin typeface="Ubuntu Light" panose="020B0604020202020204" charset="0"/>
            </a:endParaRPr>
          </a:p>
          <a:p>
            <a:pPr lvl="1"/>
            <a:endParaRPr lang="en-US" b="0" i="0" dirty="0">
              <a:solidFill>
                <a:srgbClr val="292929"/>
              </a:solidFill>
              <a:effectLst/>
              <a:latin typeface="Ubuntu Light" panose="020B0604020202020204" charset="0"/>
            </a:endParaRPr>
          </a:p>
        </p:txBody>
      </p:sp>
    </p:spTree>
    <p:extLst>
      <p:ext uri="{BB962C8B-B14F-4D97-AF65-F5344CB8AC3E}">
        <p14:creationId xmlns:p14="http://schemas.microsoft.com/office/powerpoint/2010/main" val="37801971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34"/>
          <p:cNvSpPr txBox="1">
            <a:spLocks noGrp="1"/>
          </p:cNvSpPr>
          <p:nvPr>
            <p:ph type="title"/>
          </p:nvPr>
        </p:nvSpPr>
        <p:spPr>
          <a:xfrm>
            <a:off x="534878" y="-14285"/>
            <a:ext cx="3055500" cy="111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tr-TR" b="1" dirty="0"/>
              <a:t>Time </a:t>
            </a:r>
            <a:r>
              <a:rPr lang="tr-TR" b="1" dirty="0" err="1"/>
              <a:t>Complexity</a:t>
            </a:r>
            <a:endParaRPr b="1" dirty="0"/>
          </a:p>
        </p:txBody>
      </p:sp>
      <p:sp>
        <p:nvSpPr>
          <p:cNvPr id="216" name="Google Shape;216;p34"/>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s"/>
              <a:t>11</a:t>
            </a:fld>
            <a:endParaRPr/>
          </a:p>
        </p:txBody>
      </p:sp>
      <p:cxnSp>
        <p:nvCxnSpPr>
          <p:cNvPr id="217" name="Google Shape;217;p34"/>
          <p:cNvCxnSpPr/>
          <p:nvPr/>
        </p:nvCxnSpPr>
        <p:spPr>
          <a:xfrm>
            <a:off x="666802" y="1120975"/>
            <a:ext cx="676200" cy="0"/>
          </a:xfrm>
          <a:prstGeom prst="straightConnector1">
            <a:avLst/>
          </a:prstGeom>
          <a:noFill/>
          <a:ln w="76200" cap="flat" cmpd="sng">
            <a:solidFill>
              <a:schemeClr val="accent1"/>
            </a:solidFill>
            <a:prstDash val="solid"/>
            <a:round/>
            <a:headEnd type="none" w="med" len="med"/>
            <a:tailEnd type="none" w="med" len="med"/>
          </a:ln>
        </p:spPr>
      </p:cxnSp>
      <mc:AlternateContent xmlns:mc="http://schemas.openxmlformats.org/markup-compatibility/2006" xmlns:p14="http://schemas.microsoft.com/office/powerpoint/2010/main">
        <mc:Choice Requires="p14">
          <p:contentPart p14:bwMode="auto" r:id="rId3">
            <p14:nvContentPartPr>
              <p14:cNvPr id="4" name="Mürekkep 3">
                <a:extLst>
                  <a:ext uri="{FF2B5EF4-FFF2-40B4-BE49-F238E27FC236}">
                    <a16:creationId xmlns:a16="http://schemas.microsoft.com/office/drawing/2014/main" id="{C1A84A12-20E1-4E73-81CF-08A2E65FD48D}"/>
                  </a:ext>
                </a:extLst>
              </p14:cNvPr>
              <p14:cNvContentPartPr/>
              <p14:nvPr/>
            </p14:nvContentPartPr>
            <p14:xfrm>
              <a:off x="725114" y="2096945"/>
              <a:ext cx="480960" cy="21960"/>
            </p14:xfrm>
          </p:contentPart>
        </mc:Choice>
        <mc:Fallback xmlns="">
          <p:pic>
            <p:nvPicPr>
              <p:cNvPr id="4" name="Mürekkep 3">
                <a:extLst>
                  <a:ext uri="{FF2B5EF4-FFF2-40B4-BE49-F238E27FC236}">
                    <a16:creationId xmlns:a16="http://schemas.microsoft.com/office/drawing/2014/main" id="{C1A84A12-20E1-4E73-81CF-08A2E65FD48D}"/>
                  </a:ext>
                </a:extLst>
              </p:cNvPr>
              <p:cNvPicPr/>
              <p:nvPr/>
            </p:nvPicPr>
            <p:blipFill>
              <a:blip r:embed="rId5"/>
              <a:stretch>
                <a:fillRect/>
              </a:stretch>
            </p:blipFill>
            <p:spPr>
              <a:xfrm>
                <a:off x="671474" y="1989305"/>
                <a:ext cx="588600" cy="2376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Mürekkep 4">
                <a:extLst>
                  <a:ext uri="{FF2B5EF4-FFF2-40B4-BE49-F238E27FC236}">
                    <a16:creationId xmlns:a16="http://schemas.microsoft.com/office/drawing/2014/main" id="{39250736-B917-4C99-BCF1-D53A7B9DF332}"/>
                  </a:ext>
                </a:extLst>
              </p14:cNvPr>
              <p14:cNvContentPartPr/>
              <p14:nvPr/>
            </p14:nvContentPartPr>
            <p14:xfrm>
              <a:off x="1230194" y="2097665"/>
              <a:ext cx="360" cy="360"/>
            </p14:xfrm>
          </p:contentPart>
        </mc:Choice>
        <mc:Fallback xmlns="">
          <p:pic>
            <p:nvPicPr>
              <p:cNvPr id="5" name="Mürekkep 4">
                <a:extLst>
                  <a:ext uri="{FF2B5EF4-FFF2-40B4-BE49-F238E27FC236}">
                    <a16:creationId xmlns:a16="http://schemas.microsoft.com/office/drawing/2014/main" id="{39250736-B917-4C99-BCF1-D53A7B9DF332}"/>
                  </a:ext>
                </a:extLst>
              </p:cNvPr>
              <p:cNvPicPr/>
              <p:nvPr/>
            </p:nvPicPr>
            <p:blipFill>
              <a:blip r:embed="rId7"/>
              <a:stretch>
                <a:fillRect/>
              </a:stretch>
            </p:blipFill>
            <p:spPr>
              <a:xfrm>
                <a:off x="1176554" y="1990025"/>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Mürekkep 7">
                <a:extLst>
                  <a:ext uri="{FF2B5EF4-FFF2-40B4-BE49-F238E27FC236}">
                    <a16:creationId xmlns:a16="http://schemas.microsoft.com/office/drawing/2014/main" id="{BBC57A9B-12FC-4BCB-A25B-D3D6D3B23D9F}"/>
                  </a:ext>
                </a:extLst>
              </p14:cNvPr>
              <p14:cNvContentPartPr/>
              <p14:nvPr/>
            </p14:nvContentPartPr>
            <p14:xfrm>
              <a:off x="635114" y="2002265"/>
              <a:ext cx="909360" cy="199080"/>
            </p14:xfrm>
          </p:contentPart>
        </mc:Choice>
        <mc:Fallback xmlns="">
          <p:pic>
            <p:nvPicPr>
              <p:cNvPr id="8" name="Mürekkep 7">
                <a:extLst>
                  <a:ext uri="{FF2B5EF4-FFF2-40B4-BE49-F238E27FC236}">
                    <a16:creationId xmlns:a16="http://schemas.microsoft.com/office/drawing/2014/main" id="{BBC57A9B-12FC-4BCB-A25B-D3D6D3B23D9F}"/>
                  </a:ext>
                </a:extLst>
              </p:cNvPr>
              <p:cNvPicPr/>
              <p:nvPr/>
            </p:nvPicPr>
            <p:blipFill>
              <a:blip r:embed="rId9"/>
              <a:stretch>
                <a:fillRect/>
              </a:stretch>
            </p:blipFill>
            <p:spPr>
              <a:xfrm>
                <a:off x="572474" y="1939625"/>
                <a:ext cx="1035000" cy="324720"/>
              </a:xfrm>
              <a:prstGeom prst="rect">
                <a:avLst/>
              </a:prstGeom>
            </p:spPr>
          </p:pic>
        </mc:Fallback>
      </mc:AlternateContent>
      <p:pic>
        <p:nvPicPr>
          <p:cNvPr id="9" name="Resim 8" descr="metin içeren bir resim&#10;&#10;Açıklama otomatik olarak oluşturuldu">
            <a:extLst>
              <a:ext uri="{FF2B5EF4-FFF2-40B4-BE49-F238E27FC236}">
                <a16:creationId xmlns:a16="http://schemas.microsoft.com/office/drawing/2014/main" id="{0A2F9D45-9BB8-4FB3-A7AB-AD25C722AB6A}"/>
              </a:ext>
            </a:extLst>
          </p:cNvPr>
          <p:cNvPicPr>
            <a:picLocks noChangeAspect="1"/>
          </p:cNvPicPr>
          <p:nvPr/>
        </p:nvPicPr>
        <p:blipFill>
          <a:blip r:embed="rId10"/>
          <a:stretch>
            <a:fillRect/>
          </a:stretch>
        </p:blipFill>
        <p:spPr>
          <a:xfrm>
            <a:off x="8010308" y="0"/>
            <a:ext cx="1133692" cy="1133692"/>
          </a:xfrm>
          <a:prstGeom prst="rect">
            <a:avLst/>
          </a:prstGeom>
        </p:spPr>
      </p:pic>
      <mc:AlternateContent xmlns:mc="http://schemas.openxmlformats.org/markup-compatibility/2006" xmlns:p14="http://schemas.microsoft.com/office/powerpoint/2010/main">
        <mc:Choice Requires="p14">
          <p:contentPart p14:bwMode="auto" r:id="rId11">
            <p14:nvContentPartPr>
              <p14:cNvPr id="3" name="Mürekkep 2">
                <a:extLst>
                  <a:ext uri="{FF2B5EF4-FFF2-40B4-BE49-F238E27FC236}">
                    <a16:creationId xmlns:a16="http://schemas.microsoft.com/office/drawing/2014/main" id="{0D8DF1CC-64FF-49C8-B6F3-CEC2F3997540}"/>
                  </a:ext>
                </a:extLst>
              </p14:cNvPr>
              <p14:cNvContentPartPr/>
              <p14:nvPr/>
            </p14:nvContentPartPr>
            <p14:xfrm>
              <a:off x="8119599" y="4457329"/>
              <a:ext cx="392400" cy="600480"/>
            </p14:xfrm>
          </p:contentPart>
        </mc:Choice>
        <mc:Fallback xmlns="">
          <p:pic>
            <p:nvPicPr>
              <p:cNvPr id="3" name="Mürekkep 2">
                <a:extLst>
                  <a:ext uri="{FF2B5EF4-FFF2-40B4-BE49-F238E27FC236}">
                    <a16:creationId xmlns:a16="http://schemas.microsoft.com/office/drawing/2014/main" id="{0D8DF1CC-64FF-49C8-B6F3-CEC2F3997540}"/>
                  </a:ext>
                </a:extLst>
              </p:cNvPr>
              <p:cNvPicPr/>
              <p:nvPr/>
            </p:nvPicPr>
            <p:blipFill>
              <a:blip r:embed="rId12"/>
              <a:stretch>
                <a:fillRect/>
              </a:stretch>
            </p:blipFill>
            <p:spPr>
              <a:xfrm>
                <a:off x="8056599" y="4394689"/>
                <a:ext cx="518040" cy="726120"/>
              </a:xfrm>
              <a:prstGeom prst="rect">
                <a:avLst/>
              </a:prstGeom>
            </p:spPr>
          </p:pic>
        </mc:Fallback>
      </mc:AlternateContent>
      <p:pic>
        <p:nvPicPr>
          <p:cNvPr id="15" name="Picture 4" descr="Big O Notation: Definition &amp;amp; Examples – StudiousGuy">
            <a:extLst>
              <a:ext uri="{FF2B5EF4-FFF2-40B4-BE49-F238E27FC236}">
                <a16:creationId xmlns:a16="http://schemas.microsoft.com/office/drawing/2014/main" id="{57B8DE77-FED7-4B1D-AB32-26FA8D6A63D3}"/>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t="9412"/>
          <a:stretch/>
        </p:blipFill>
        <p:spPr bwMode="auto">
          <a:xfrm>
            <a:off x="2556933" y="907088"/>
            <a:ext cx="4030133" cy="385048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6" name="Google Shape;216;p34"/>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s"/>
              <a:t>12</a:t>
            </a:fld>
            <a:endParaRPr/>
          </a:p>
        </p:txBody>
      </p:sp>
      <p:cxnSp>
        <p:nvCxnSpPr>
          <p:cNvPr id="217" name="Google Shape;217;p34"/>
          <p:cNvCxnSpPr/>
          <p:nvPr/>
        </p:nvCxnSpPr>
        <p:spPr>
          <a:xfrm>
            <a:off x="666802" y="1120975"/>
            <a:ext cx="676200" cy="0"/>
          </a:xfrm>
          <a:prstGeom prst="straightConnector1">
            <a:avLst/>
          </a:prstGeom>
          <a:noFill/>
          <a:ln w="76200" cap="flat" cmpd="sng">
            <a:solidFill>
              <a:schemeClr val="accent1"/>
            </a:solidFill>
            <a:prstDash val="solid"/>
            <a:round/>
            <a:headEnd type="none" w="med" len="med"/>
            <a:tailEnd type="none" w="med" len="med"/>
          </a:ln>
        </p:spPr>
      </p:cxnSp>
      <mc:AlternateContent xmlns:mc="http://schemas.openxmlformats.org/markup-compatibility/2006" xmlns:p14="http://schemas.microsoft.com/office/powerpoint/2010/main">
        <mc:Choice Requires="p14">
          <p:contentPart p14:bwMode="auto" r:id="rId3">
            <p14:nvContentPartPr>
              <p14:cNvPr id="4" name="Mürekkep 3">
                <a:extLst>
                  <a:ext uri="{FF2B5EF4-FFF2-40B4-BE49-F238E27FC236}">
                    <a16:creationId xmlns:a16="http://schemas.microsoft.com/office/drawing/2014/main" id="{C1A84A12-20E1-4E73-81CF-08A2E65FD48D}"/>
                  </a:ext>
                </a:extLst>
              </p14:cNvPr>
              <p14:cNvContentPartPr/>
              <p14:nvPr/>
            </p14:nvContentPartPr>
            <p14:xfrm>
              <a:off x="725114" y="2096945"/>
              <a:ext cx="480960" cy="21960"/>
            </p14:xfrm>
          </p:contentPart>
        </mc:Choice>
        <mc:Fallback xmlns="">
          <p:pic>
            <p:nvPicPr>
              <p:cNvPr id="4" name="Mürekkep 3">
                <a:extLst>
                  <a:ext uri="{FF2B5EF4-FFF2-40B4-BE49-F238E27FC236}">
                    <a16:creationId xmlns:a16="http://schemas.microsoft.com/office/drawing/2014/main" id="{C1A84A12-20E1-4E73-81CF-08A2E65FD48D}"/>
                  </a:ext>
                </a:extLst>
              </p:cNvPr>
              <p:cNvPicPr/>
              <p:nvPr/>
            </p:nvPicPr>
            <p:blipFill>
              <a:blip r:embed="rId5"/>
              <a:stretch>
                <a:fillRect/>
              </a:stretch>
            </p:blipFill>
            <p:spPr>
              <a:xfrm>
                <a:off x="671474" y="1989305"/>
                <a:ext cx="588600" cy="2376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Mürekkep 4">
                <a:extLst>
                  <a:ext uri="{FF2B5EF4-FFF2-40B4-BE49-F238E27FC236}">
                    <a16:creationId xmlns:a16="http://schemas.microsoft.com/office/drawing/2014/main" id="{39250736-B917-4C99-BCF1-D53A7B9DF332}"/>
                  </a:ext>
                </a:extLst>
              </p14:cNvPr>
              <p14:cNvContentPartPr/>
              <p14:nvPr/>
            </p14:nvContentPartPr>
            <p14:xfrm>
              <a:off x="1230194" y="2097665"/>
              <a:ext cx="360" cy="360"/>
            </p14:xfrm>
          </p:contentPart>
        </mc:Choice>
        <mc:Fallback xmlns="">
          <p:pic>
            <p:nvPicPr>
              <p:cNvPr id="5" name="Mürekkep 4">
                <a:extLst>
                  <a:ext uri="{FF2B5EF4-FFF2-40B4-BE49-F238E27FC236}">
                    <a16:creationId xmlns:a16="http://schemas.microsoft.com/office/drawing/2014/main" id="{39250736-B917-4C99-BCF1-D53A7B9DF332}"/>
                  </a:ext>
                </a:extLst>
              </p:cNvPr>
              <p:cNvPicPr/>
              <p:nvPr/>
            </p:nvPicPr>
            <p:blipFill>
              <a:blip r:embed="rId7"/>
              <a:stretch>
                <a:fillRect/>
              </a:stretch>
            </p:blipFill>
            <p:spPr>
              <a:xfrm>
                <a:off x="1176554" y="1990025"/>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Mürekkep 7">
                <a:extLst>
                  <a:ext uri="{FF2B5EF4-FFF2-40B4-BE49-F238E27FC236}">
                    <a16:creationId xmlns:a16="http://schemas.microsoft.com/office/drawing/2014/main" id="{BBC57A9B-12FC-4BCB-A25B-D3D6D3B23D9F}"/>
                  </a:ext>
                </a:extLst>
              </p14:cNvPr>
              <p14:cNvContentPartPr/>
              <p14:nvPr/>
            </p14:nvContentPartPr>
            <p14:xfrm>
              <a:off x="635114" y="2002265"/>
              <a:ext cx="909360" cy="199080"/>
            </p14:xfrm>
          </p:contentPart>
        </mc:Choice>
        <mc:Fallback xmlns="">
          <p:pic>
            <p:nvPicPr>
              <p:cNvPr id="8" name="Mürekkep 7">
                <a:extLst>
                  <a:ext uri="{FF2B5EF4-FFF2-40B4-BE49-F238E27FC236}">
                    <a16:creationId xmlns:a16="http://schemas.microsoft.com/office/drawing/2014/main" id="{BBC57A9B-12FC-4BCB-A25B-D3D6D3B23D9F}"/>
                  </a:ext>
                </a:extLst>
              </p:cNvPr>
              <p:cNvPicPr/>
              <p:nvPr/>
            </p:nvPicPr>
            <p:blipFill>
              <a:blip r:embed="rId9"/>
              <a:stretch>
                <a:fillRect/>
              </a:stretch>
            </p:blipFill>
            <p:spPr>
              <a:xfrm>
                <a:off x="572474" y="1939625"/>
                <a:ext cx="1035000" cy="324720"/>
              </a:xfrm>
              <a:prstGeom prst="rect">
                <a:avLst/>
              </a:prstGeom>
            </p:spPr>
          </p:pic>
        </mc:Fallback>
      </mc:AlternateContent>
      <p:pic>
        <p:nvPicPr>
          <p:cNvPr id="9" name="Resim 8" descr="metin içeren bir resim&#10;&#10;Açıklama otomatik olarak oluşturuldu">
            <a:extLst>
              <a:ext uri="{FF2B5EF4-FFF2-40B4-BE49-F238E27FC236}">
                <a16:creationId xmlns:a16="http://schemas.microsoft.com/office/drawing/2014/main" id="{0A2F9D45-9BB8-4FB3-A7AB-AD25C722AB6A}"/>
              </a:ext>
            </a:extLst>
          </p:cNvPr>
          <p:cNvPicPr>
            <a:picLocks noChangeAspect="1"/>
          </p:cNvPicPr>
          <p:nvPr/>
        </p:nvPicPr>
        <p:blipFill>
          <a:blip r:embed="rId10"/>
          <a:stretch>
            <a:fillRect/>
          </a:stretch>
        </p:blipFill>
        <p:spPr>
          <a:xfrm>
            <a:off x="8010308" y="0"/>
            <a:ext cx="1133692" cy="1133692"/>
          </a:xfrm>
          <a:prstGeom prst="rect">
            <a:avLst/>
          </a:prstGeom>
        </p:spPr>
      </p:pic>
      <mc:AlternateContent xmlns:mc="http://schemas.openxmlformats.org/markup-compatibility/2006" xmlns:p14="http://schemas.microsoft.com/office/powerpoint/2010/main">
        <mc:Choice Requires="p14">
          <p:contentPart p14:bwMode="auto" r:id="rId11">
            <p14:nvContentPartPr>
              <p14:cNvPr id="3" name="Mürekkep 2">
                <a:extLst>
                  <a:ext uri="{FF2B5EF4-FFF2-40B4-BE49-F238E27FC236}">
                    <a16:creationId xmlns:a16="http://schemas.microsoft.com/office/drawing/2014/main" id="{0D8DF1CC-64FF-49C8-B6F3-CEC2F3997540}"/>
                  </a:ext>
                </a:extLst>
              </p14:cNvPr>
              <p14:cNvContentPartPr/>
              <p14:nvPr/>
            </p14:nvContentPartPr>
            <p14:xfrm>
              <a:off x="8119599" y="4457329"/>
              <a:ext cx="392400" cy="600480"/>
            </p14:xfrm>
          </p:contentPart>
        </mc:Choice>
        <mc:Fallback xmlns="">
          <p:pic>
            <p:nvPicPr>
              <p:cNvPr id="3" name="Mürekkep 2">
                <a:extLst>
                  <a:ext uri="{FF2B5EF4-FFF2-40B4-BE49-F238E27FC236}">
                    <a16:creationId xmlns:a16="http://schemas.microsoft.com/office/drawing/2014/main" id="{0D8DF1CC-64FF-49C8-B6F3-CEC2F3997540}"/>
                  </a:ext>
                </a:extLst>
              </p:cNvPr>
              <p:cNvPicPr/>
              <p:nvPr/>
            </p:nvPicPr>
            <p:blipFill>
              <a:blip r:embed="rId12"/>
              <a:stretch>
                <a:fillRect/>
              </a:stretch>
            </p:blipFill>
            <p:spPr>
              <a:xfrm>
                <a:off x="8056599" y="4394689"/>
                <a:ext cx="518040" cy="726120"/>
              </a:xfrm>
              <a:prstGeom prst="rect">
                <a:avLst/>
              </a:prstGeom>
            </p:spPr>
          </p:pic>
        </mc:Fallback>
      </mc:AlternateContent>
      <p:pic>
        <p:nvPicPr>
          <p:cNvPr id="3074" name="Picture 2" descr="All you need to know about “Big O Notation” to crack your next coding  interview">
            <a:extLst>
              <a:ext uri="{FF2B5EF4-FFF2-40B4-BE49-F238E27FC236}">
                <a16:creationId xmlns:a16="http://schemas.microsoft.com/office/drawing/2014/main" id="{70F035B9-2EB7-4497-B5D9-7B207696C72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10304" y="85691"/>
            <a:ext cx="7123391" cy="4950619"/>
          </a:xfrm>
          <a:prstGeom prst="rect">
            <a:avLst/>
          </a:prstGeom>
          <a:noFill/>
          <a:extLst>
            <a:ext uri="{909E8E84-426E-40DD-AFC4-6F175D3DCCD1}">
              <a14:hiddenFill xmlns:a14="http://schemas.microsoft.com/office/drawing/2010/main">
                <a:solidFill>
                  <a:srgbClr val="FFFFFF"/>
                </a:solidFill>
              </a14:hiddenFill>
            </a:ext>
          </a:extLst>
        </p:spPr>
      </p:pic>
      <p:sp>
        <p:nvSpPr>
          <p:cNvPr id="7" name="Dikdörtgen 6">
            <a:extLst>
              <a:ext uri="{FF2B5EF4-FFF2-40B4-BE49-F238E27FC236}">
                <a16:creationId xmlns:a16="http://schemas.microsoft.com/office/drawing/2014/main" id="{84C5000B-5594-4C81-B68A-FBA0B77F826C}"/>
              </a:ext>
            </a:extLst>
          </p:cNvPr>
          <p:cNvSpPr/>
          <p:nvPr/>
        </p:nvSpPr>
        <p:spPr>
          <a:xfrm>
            <a:off x="666802" y="1068267"/>
            <a:ext cx="676200" cy="1308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428138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6" name="Google Shape;216;p34"/>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s"/>
              <a:t>13</a:t>
            </a:fld>
            <a:endParaRPr/>
          </a:p>
        </p:txBody>
      </p:sp>
      <p:cxnSp>
        <p:nvCxnSpPr>
          <p:cNvPr id="217" name="Google Shape;217;p34"/>
          <p:cNvCxnSpPr/>
          <p:nvPr/>
        </p:nvCxnSpPr>
        <p:spPr>
          <a:xfrm>
            <a:off x="666802" y="1120975"/>
            <a:ext cx="676200" cy="0"/>
          </a:xfrm>
          <a:prstGeom prst="straightConnector1">
            <a:avLst/>
          </a:prstGeom>
          <a:noFill/>
          <a:ln w="76200" cap="flat" cmpd="sng">
            <a:solidFill>
              <a:schemeClr val="accent1"/>
            </a:solidFill>
            <a:prstDash val="solid"/>
            <a:round/>
            <a:headEnd type="none" w="med" len="med"/>
            <a:tailEnd type="none" w="med" len="med"/>
          </a:ln>
        </p:spPr>
      </p:cxnSp>
      <mc:AlternateContent xmlns:mc="http://schemas.openxmlformats.org/markup-compatibility/2006" xmlns:p14="http://schemas.microsoft.com/office/powerpoint/2010/main">
        <mc:Choice Requires="p14">
          <p:contentPart p14:bwMode="auto" r:id="rId3">
            <p14:nvContentPartPr>
              <p14:cNvPr id="4" name="Mürekkep 3">
                <a:extLst>
                  <a:ext uri="{FF2B5EF4-FFF2-40B4-BE49-F238E27FC236}">
                    <a16:creationId xmlns:a16="http://schemas.microsoft.com/office/drawing/2014/main" id="{C1A84A12-20E1-4E73-81CF-08A2E65FD48D}"/>
                  </a:ext>
                </a:extLst>
              </p14:cNvPr>
              <p14:cNvContentPartPr/>
              <p14:nvPr/>
            </p14:nvContentPartPr>
            <p14:xfrm>
              <a:off x="725114" y="2096945"/>
              <a:ext cx="480960" cy="21960"/>
            </p14:xfrm>
          </p:contentPart>
        </mc:Choice>
        <mc:Fallback xmlns="">
          <p:pic>
            <p:nvPicPr>
              <p:cNvPr id="4" name="Mürekkep 3">
                <a:extLst>
                  <a:ext uri="{FF2B5EF4-FFF2-40B4-BE49-F238E27FC236}">
                    <a16:creationId xmlns:a16="http://schemas.microsoft.com/office/drawing/2014/main" id="{C1A84A12-20E1-4E73-81CF-08A2E65FD48D}"/>
                  </a:ext>
                </a:extLst>
              </p:cNvPr>
              <p:cNvPicPr/>
              <p:nvPr/>
            </p:nvPicPr>
            <p:blipFill>
              <a:blip r:embed="rId5"/>
              <a:stretch>
                <a:fillRect/>
              </a:stretch>
            </p:blipFill>
            <p:spPr>
              <a:xfrm>
                <a:off x="671474" y="1989305"/>
                <a:ext cx="588600" cy="2376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Mürekkep 4">
                <a:extLst>
                  <a:ext uri="{FF2B5EF4-FFF2-40B4-BE49-F238E27FC236}">
                    <a16:creationId xmlns:a16="http://schemas.microsoft.com/office/drawing/2014/main" id="{39250736-B917-4C99-BCF1-D53A7B9DF332}"/>
                  </a:ext>
                </a:extLst>
              </p14:cNvPr>
              <p14:cNvContentPartPr/>
              <p14:nvPr/>
            </p14:nvContentPartPr>
            <p14:xfrm>
              <a:off x="1230194" y="2097665"/>
              <a:ext cx="360" cy="360"/>
            </p14:xfrm>
          </p:contentPart>
        </mc:Choice>
        <mc:Fallback xmlns="">
          <p:pic>
            <p:nvPicPr>
              <p:cNvPr id="5" name="Mürekkep 4">
                <a:extLst>
                  <a:ext uri="{FF2B5EF4-FFF2-40B4-BE49-F238E27FC236}">
                    <a16:creationId xmlns:a16="http://schemas.microsoft.com/office/drawing/2014/main" id="{39250736-B917-4C99-BCF1-D53A7B9DF332}"/>
                  </a:ext>
                </a:extLst>
              </p:cNvPr>
              <p:cNvPicPr/>
              <p:nvPr/>
            </p:nvPicPr>
            <p:blipFill>
              <a:blip r:embed="rId7"/>
              <a:stretch>
                <a:fillRect/>
              </a:stretch>
            </p:blipFill>
            <p:spPr>
              <a:xfrm>
                <a:off x="1176554" y="1990025"/>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Mürekkep 7">
                <a:extLst>
                  <a:ext uri="{FF2B5EF4-FFF2-40B4-BE49-F238E27FC236}">
                    <a16:creationId xmlns:a16="http://schemas.microsoft.com/office/drawing/2014/main" id="{BBC57A9B-12FC-4BCB-A25B-D3D6D3B23D9F}"/>
                  </a:ext>
                </a:extLst>
              </p14:cNvPr>
              <p14:cNvContentPartPr/>
              <p14:nvPr/>
            </p14:nvContentPartPr>
            <p14:xfrm>
              <a:off x="635114" y="2002265"/>
              <a:ext cx="909360" cy="199080"/>
            </p14:xfrm>
          </p:contentPart>
        </mc:Choice>
        <mc:Fallback xmlns="">
          <p:pic>
            <p:nvPicPr>
              <p:cNvPr id="8" name="Mürekkep 7">
                <a:extLst>
                  <a:ext uri="{FF2B5EF4-FFF2-40B4-BE49-F238E27FC236}">
                    <a16:creationId xmlns:a16="http://schemas.microsoft.com/office/drawing/2014/main" id="{BBC57A9B-12FC-4BCB-A25B-D3D6D3B23D9F}"/>
                  </a:ext>
                </a:extLst>
              </p:cNvPr>
              <p:cNvPicPr/>
              <p:nvPr/>
            </p:nvPicPr>
            <p:blipFill>
              <a:blip r:embed="rId9"/>
              <a:stretch>
                <a:fillRect/>
              </a:stretch>
            </p:blipFill>
            <p:spPr>
              <a:xfrm>
                <a:off x="572474" y="1939625"/>
                <a:ext cx="1035000" cy="324720"/>
              </a:xfrm>
              <a:prstGeom prst="rect">
                <a:avLst/>
              </a:prstGeom>
            </p:spPr>
          </p:pic>
        </mc:Fallback>
      </mc:AlternateContent>
      <p:pic>
        <p:nvPicPr>
          <p:cNvPr id="9" name="Resim 8" descr="metin içeren bir resim&#10;&#10;Açıklama otomatik olarak oluşturuldu">
            <a:extLst>
              <a:ext uri="{FF2B5EF4-FFF2-40B4-BE49-F238E27FC236}">
                <a16:creationId xmlns:a16="http://schemas.microsoft.com/office/drawing/2014/main" id="{0A2F9D45-9BB8-4FB3-A7AB-AD25C722AB6A}"/>
              </a:ext>
            </a:extLst>
          </p:cNvPr>
          <p:cNvPicPr>
            <a:picLocks noChangeAspect="1"/>
          </p:cNvPicPr>
          <p:nvPr/>
        </p:nvPicPr>
        <p:blipFill>
          <a:blip r:embed="rId10"/>
          <a:stretch>
            <a:fillRect/>
          </a:stretch>
        </p:blipFill>
        <p:spPr>
          <a:xfrm>
            <a:off x="8010308" y="0"/>
            <a:ext cx="1133692" cy="1133692"/>
          </a:xfrm>
          <a:prstGeom prst="rect">
            <a:avLst/>
          </a:prstGeom>
        </p:spPr>
      </p:pic>
      <mc:AlternateContent xmlns:mc="http://schemas.openxmlformats.org/markup-compatibility/2006" xmlns:p14="http://schemas.microsoft.com/office/powerpoint/2010/main">
        <mc:Choice Requires="p14">
          <p:contentPart p14:bwMode="auto" r:id="rId11">
            <p14:nvContentPartPr>
              <p14:cNvPr id="3" name="Mürekkep 2">
                <a:extLst>
                  <a:ext uri="{FF2B5EF4-FFF2-40B4-BE49-F238E27FC236}">
                    <a16:creationId xmlns:a16="http://schemas.microsoft.com/office/drawing/2014/main" id="{0D8DF1CC-64FF-49C8-B6F3-CEC2F3997540}"/>
                  </a:ext>
                </a:extLst>
              </p14:cNvPr>
              <p14:cNvContentPartPr/>
              <p14:nvPr/>
            </p14:nvContentPartPr>
            <p14:xfrm>
              <a:off x="8119599" y="4457329"/>
              <a:ext cx="392400" cy="600480"/>
            </p14:xfrm>
          </p:contentPart>
        </mc:Choice>
        <mc:Fallback xmlns="">
          <p:pic>
            <p:nvPicPr>
              <p:cNvPr id="3" name="Mürekkep 2">
                <a:extLst>
                  <a:ext uri="{FF2B5EF4-FFF2-40B4-BE49-F238E27FC236}">
                    <a16:creationId xmlns:a16="http://schemas.microsoft.com/office/drawing/2014/main" id="{0D8DF1CC-64FF-49C8-B6F3-CEC2F3997540}"/>
                  </a:ext>
                </a:extLst>
              </p:cNvPr>
              <p:cNvPicPr/>
              <p:nvPr/>
            </p:nvPicPr>
            <p:blipFill>
              <a:blip r:embed="rId12"/>
              <a:stretch>
                <a:fillRect/>
              </a:stretch>
            </p:blipFill>
            <p:spPr>
              <a:xfrm>
                <a:off x="8056599" y="4394689"/>
                <a:ext cx="518040" cy="726120"/>
              </a:xfrm>
              <a:prstGeom prst="rect">
                <a:avLst/>
              </a:prstGeom>
            </p:spPr>
          </p:pic>
        </mc:Fallback>
      </mc:AlternateContent>
      <p:sp>
        <p:nvSpPr>
          <p:cNvPr id="7" name="Dikdörtgen 6">
            <a:extLst>
              <a:ext uri="{FF2B5EF4-FFF2-40B4-BE49-F238E27FC236}">
                <a16:creationId xmlns:a16="http://schemas.microsoft.com/office/drawing/2014/main" id="{84C5000B-5594-4C81-B68A-FBA0B77F826C}"/>
              </a:ext>
            </a:extLst>
          </p:cNvPr>
          <p:cNvSpPr/>
          <p:nvPr/>
        </p:nvSpPr>
        <p:spPr>
          <a:xfrm>
            <a:off x="666802" y="1068267"/>
            <a:ext cx="676200" cy="1308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98" name="Picture 2">
            <a:extLst>
              <a:ext uri="{FF2B5EF4-FFF2-40B4-BE49-F238E27FC236}">
                <a16:creationId xmlns:a16="http://schemas.microsoft.com/office/drawing/2014/main" id="{9299DC32-3977-4A1C-B9BA-CD7755F34BD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04812" y="1046283"/>
            <a:ext cx="8334375" cy="3028950"/>
          </a:xfrm>
          <a:prstGeom prst="rect">
            <a:avLst/>
          </a:prstGeom>
          <a:noFill/>
          <a:extLst>
            <a:ext uri="{909E8E84-426E-40DD-AFC4-6F175D3DCCD1}">
              <a14:hiddenFill xmlns:a14="http://schemas.microsoft.com/office/drawing/2010/main">
                <a:solidFill>
                  <a:srgbClr val="FFFFFF"/>
                </a:solidFill>
              </a14:hiddenFill>
            </a:ext>
          </a:extLst>
        </p:spPr>
      </p:pic>
      <p:sp>
        <p:nvSpPr>
          <p:cNvPr id="6" name="Oval 5">
            <a:extLst>
              <a:ext uri="{FF2B5EF4-FFF2-40B4-BE49-F238E27FC236}">
                <a16:creationId xmlns:a16="http://schemas.microsoft.com/office/drawing/2014/main" id="{CC80B156-68F1-4BF5-AF90-356006B84206}"/>
              </a:ext>
            </a:extLst>
          </p:cNvPr>
          <p:cNvSpPr/>
          <p:nvPr/>
        </p:nvSpPr>
        <p:spPr>
          <a:xfrm>
            <a:off x="5103495" y="3381375"/>
            <a:ext cx="45719" cy="49530"/>
          </a:xfrm>
          <a:prstGeom prst="ellipse">
            <a:avLst/>
          </a:prstGeom>
          <a:solidFill>
            <a:schemeClr val="accent4">
              <a:lumMod val="20000"/>
              <a:lumOff val="80000"/>
            </a:schemeClr>
          </a:solidFill>
          <a:ln>
            <a:solidFill>
              <a:schemeClr val="accent4">
                <a:lumMod val="20000"/>
                <a:lumOff val="8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5645931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34"/>
          <p:cNvSpPr txBox="1">
            <a:spLocks noGrp="1"/>
          </p:cNvSpPr>
          <p:nvPr>
            <p:ph type="title"/>
          </p:nvPr>
        </p:nvSpPr>
        <p:spPr>
          <a:xfrm>
            <a:off x="534878" y="-14285"/>
            <a:ext cx="4762546" cy="111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tr-TR" b="1" dirty="0" err="1"/>
              <a:t>Big</a:t>
            </a:r>
            <a:r>
              <a:rPr lang="tr-TR" b="1" dirty="0"/>
              <a:t> O Hesaplarken Yapılacaklar</a:t>
            </a:r>
            <a:endParaRPr b="1" dirty="0"/>
          </a:p>
        </p:txBody>
      </p:sp>
      <p:sp>
        <p:nvSpPr>
          <p:cNvPr id="216" name="Google Shape;216;p34"/>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s"/>
              <a:t>14</a:t>
            </a:fld>
            <a:endParaRPr/>
          </a:p>
        </p:txBody>
      </p:sp>
      <p:cxnSp>
        <p:nvCxnSpPr>
          <p:cNvPr id="217" name="Google Shape;217;p34"/>
          <p:cNvCxnSpPr/>
          <p:nvPr/>
        </p:nvCxnSpPr>
        <p:spPr>
          <a:xfrm>
            <a:off x="666802" y="1120975"/>
            <a:ext cx="676200" cy="0"/>
          </a:xfrm>
          <a:prstGeom prst="straightConnector1">
            <a:avLst/>
          </a:prstGeom>
          <a:noFill/>
          <a:ln w="76200" cap="flat" cmpd="sng">
            <a:solidFill>
              <a:schemeClr val="accent1"/>
            </a:solidFill>
            <a:prstDash val="solid"/>
            <a:round/>
            <a:headEnd type="none" w="med" len="med"/>
            <a:tailEnd type="none" w="med" len="med"/>
          </a:ln>
        </p:spPr>
      </p:cxnSp>
      <mc:AlternateContent xmlns:mc="http://schemas.openxmlformats.org/markup-compatibility/2006" xmlns:p14="http://schemas.microsoft.com/office/powerpoint/2010/main">
        <mc:Choice Requires="p14">
          <p:contentPart p14:bwMode="auto" r:id="rId3">
            <p14:nvContentPartPr>
              <p14:cNvPr id="4" name="Mürekkep 3">
                <a:extLst>
                  <a:ext uri="{FF2B5EF4-FFF2-40B4-BE49-F238E27FC236}">
                    <a16:creationId xmlns:a16="http://schemas.microsoft.com/office/drawing/2014/main" id="{C1A84A12-20E1-4E73-81CF-08A2E65FD48D}"/>
                  </a:ext>
                </a:extLst>
              </p14:cNvPr>
              <p14:cNvContentPartPr/>
              <p14:nvPr/>
            </p14:nvContentPartPr>
            <p14:xfrm>
              <a:off x="725114" y="2096945"/>
              <a:ext cx="480960" cy="21960"/>
            </p14:xfrm>
          </p:contentPart>
        </mc:Choice>
        <mc:Fallback xmlns="">
          <p:pic>
            <p:nvPicPr>
              <p:cNvPr id="4" name="Mürekkep 3">
                <a:extLst>
                  <a:ext uri="{FF2B5EF4-FFF2-40B4-BE49-F238E27FC236}">
                    <a16:creationId xmlns:a16="http://schemas.microsoft.com/office/drawing/2014/main" id="{C1A84A12-20E1-4E73-81CF-08A2E65FD48D}"/>
                  </a:ext>
                </a:extLst>
              </p:cNvPr>
              <p:cNvPicPr/>
              <p:nvPr/>
            </p:nvPicPr>
            <p:blipFill>
              <a:blip r:embed="rId5"/>
              <a:stretch>
                <a:fillRect/>
              </a:stretch>
            </p:blipFill>
            <p:spPr>
              <a:xfrm>
                <a:off x="671474" y="1989305"/>
                <a:ext cx="588600" cy="2376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Mürekkep 4">
                <a:extLst>
                  <a:ext uri="{FF2B5EF4-FFF2-40B4-BE49-F238E27FC236}">
                    <a16:creationId xmlns:a16="http://schemas.microsoft.com/office/drawing/2014/main" id="{39250736-B917-4C99-BCF1-D53A7B9DF332}"/>
                  </a:ext>
                </a:extLst>
              </p14:cNvPr>
              <p14:cNvContentPartPr/>
              <p14:nvPr/>
            </p14:nvContentPartPr>
            <p14:xfrm>
              <a:off x="1230194" y="2097665"/>
              <a:ext cx="360" cy="360"/>
            </p14:xfrm>
          </p:contentPart>
        </mc:Choice>
        <mc:Fallback xmlns="">
          <p:pic>
            <p:nvPicPr>
              <p:cNvPr id="5" name="Mürekkep 4">
                <a:extLst>
                  <a:ext uri="{FF2B5EF4-FFF2-40B4-BE49-F238E27FC236}">
                    <a16:creationId xmlns:a16="http://schemas.microsoft.com/office/drawing/2014/main" id="{39250736-B917-4C99-BCF1-D53A7B9DF332}"/>
                  </a:ext>
                </a:extLst>
              </p:cNvPr>
              <p:cNvPicPr/>
              <p:nvPr/>
            </p:nvPicPr>
            <p:blipFill>
              <a:blip r:embed="rId7"/>
              <a:stretch>
                <a:fillRect/>
              </a:stretch>
            </p:blipFill>
            <p:spPr>
              <a:xfrm>
                <a:off x="1176554" y="1990025"/>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Mürekkep 7">
                <a:extLst>
                  <a:ext uri="{FF2B5EF4-FFF2-40B4-BE49-F238E27FC236}">
                    <a16:creationId xmlns:a16="http://schemas.microsoft.com/office/drawing/2014/main" id="{BBC57A9B-12FC-4BCB-A25B-D3D6D3B23D9F}"/>
                  </a:ext>
                </a:extLst>
              </p14:cNvPr>
              <p14:cNvContentPartPr/>
              <p14:nvPr/>
            </p14:nvContentPartPr>
            <p14:xfrm>
              <a:off x="635114" y="2002265"/>
              <a:ext cx="909360" cy="199080"/>
            </p14:xfrm>
          </p:contentPart>
        </mc:Choice>
        <mc:Fallback xmlns="">
          <p:pic>
            <p:nvPicPr>
              <p:cNvPr id="8" name="Mürekkep 7">
                <a:extLst>
                  <a:ext uri="{FF2B5EF4-FFF2-40B4-BE49-F238E27FC236}">
                    <a16:creationId xmlns:a16="http://schemas.microsoft.com/office/drawing/2014/main" id="{BBC57A9B-12FC-4BCB-A25B-D3D6D3B23D9F}"/>
                  </a:ext>
                </a:extLst>
              </p:cNvPr>
              <p:cNvPicPr/>
              <p:nvPr/>
            </p:nvPicPr>
            <p:blipFill>
              <a:blip r:embed="rId9"/>
              <a:stretch>
                <a:fillRect/>
              </a:stretch>
            </p:blipFill>
            <p:spPr>
              <a:xfrm>
                <a:off x="572474" y="1939625"/>
                <a:ext cx="1035000" cy="324720"/>
              </a:xfrm>
              <a:prstGeom prst="rect">
                <a:avLst/>
              </a:prstGeom>
            </p:spPr>
          </p:pic>
        </mc:Fallback>
      </mc:AlternateContent>
      <p:pic>
        <p:nvPicPr>
          <p:cNvPr id="9" name="Resim 8" descr="metin içeren bir resim&#10;&#10;Açıklama otomatik olarak oluşturuldu">
            <a:extLst>
              <a:ext uri="{FF2B5EF4-FFF2-40B4-BE49-F238E27FC236}">
                <a16:creationId xmlns:a16="http://schemas.microsoft.com/office/drawing/2014/main" id="{0A2F9D45-9BB8-4FB3-A7AB-AD25C722AB6A}"/>
              </a:ext>
            </a:extLst>
          </p:cNvPr>
          <p:cNvPicPr>
            <a:picLocks noChangeAspect="1"/>
          </p:cNvPicPr>
          <p:nvPr/>
        </p:nvPicPr>
        <p:blipFill>
          <a:blip r:embed="rId10"/>
          <a:stretch>
            <a:fillRect/>
          </a:stretch>
        </p:blipFill>
        <p:spPr>
          <a:xfrm>
            <a:off x="8010308" y="0"/>
            <a:ext cx="1133692" cy="1133692"/>
          </a:xfrm>
          <a:prstGeom prst="rect">
            <a:avLst/>
          </a:prstGeom>
        </p:spPr>
      </p:pic>
      <mc:AlternateContent xmlns:mc="http://schemas.openxmlformats.org/markup-compatibility/2006">
        <mc:Choice xmlns:p14="http://schemas.microsoft.com/office/powerpoint/2010/main" Requires="p14">
          <p:contentPart p14:bwMode="auto" r:id="rId11">
            <p14:nvContentPartPr>
              <p14:cNvPr id="3" name="Mürekkep 2">
                <a:extLst>
                  <a:ext uri="{FF2B5EF4-FFF2-40B4-BE49-F238E27FC236}">
                    <a16:creationId xmlns:a16="http://schemas.microsoft.com/office/drawing/2014/main" id="{0D8DF1CC-64FF-49C8-B6F3-CEC2F3997540}"/>
                  </a:ext>
                </a:extLst>
              </p14:cNvPr>
              <p14:cNvContentPartPr/>
              <p14:nvPr/>
            </p14:nvContentPartPr>
            <p14:xfrm>
              <a:off x="8119599" y="4457329"/>
              <a:ext cx="392400" cy="600480"/>
            </p14:xfrm>
          </p:contentPart>
        </mc:Choice>
        <mc:Fallback>
          <p:pic>
            <p:nvPicPr>
              <p:cNvPr id="3" name="Mürekkep 2">
                <a:extLst>
                  <a:ext uri="{FF2B5EF4-FFF2-40B4-BE49-F238E27FC236}">
                    <a16:creationId xmlns:a16="http://schemas.microsoft.com/office/drawing/2014/main" id="{0D8DF1CC-64FF-49C8-B6F3-CEC2F3997540}"/>
                  </a:ext>
                </a:extLst>
              </p:cNvPr>
              <p:cNvPicPr/>
              <p:nvPr/>
            </p:nvPicPr>
            <p:blipFill>
              <a:blip r:embed="rId12"/>
              <a:stretch>
                <a:fillRect/>
              </a:stretch>
            </p:blipFill>
            <p:spPr>
              <a:xfrm>
                <a:off x="8056599" y="4394329"/>
                <a:ext cx="518040" cy="726120"/>
              </a:xfrm>
              <a:prstGeom prst="rect">
                <a:avLst/>
              </a:prstGeom>
            </p:spPr>
          </p:pic>
        </mc:Fallback>
      </mc:AlternateContent>
      <mc:AlternateContent xmlns:mc="http://schemas.openxmlformats.org/markup-compatibility/2006" xmlns:a14="http://schemas.microsoft.com/office/drawing/2010/main">
        <mc:Choice Requires="a14">
          <p:sp>
            <p:nvSpPr>
              <p:cNvPr id="21" name="Metin kutusu 20">
                <a:extLst>
                  <a:ext uri="{FF2B5EF4-FFF2-40B4-BE49-F238E27FC236}">
                    <a16:creationId xmlns:a16="http://schemas.microsoft.com/office/drawing/2014/main" id="{7EA7F80E-FE9B-4E9F-A532-C01BF0BA4321}"/>
                  </a:ext>
                </a:extLst>
              </p:cNvPr>
              <p:cNvSpPr txBox="1"/>
              <p:nvPr/>
            </p:nvSpPr>
            <p:spPr>
              <a:xfrm>
                <a:off x="500727" y="1318686"/>
                <a:ext cx="7815072" cy="1600438"/>
              </a:xfrm>
              <a:prstGeom prst="rect">
                <a:avLst/>
              </a:prstGeom>
              <a:noFill/>
            </p:spPr>
            <p:txBody>
              <a:bodyPr wrap="square" rtlCol="0">
                <a:spAutoFit/>
              </a:bodyPr>
              <a:lstStyle/>
              <a:p>
                <a:pPr marL="285750" lvl="1" indent="-285750">
                  <a:buFont typeface="Arial" panose="020B0604020202020204" pitchFamily="34" charset="0"/>
                  <a:buChar char="•"/>
                </a:pPr>
                <a:r>
                  <a:rPr lang="tr-TR" dirty="0">
                    <a:solidFill>
                      <a:srgbClr val="292929"/>
                    </a:solidFill>
                    <a:latin typeface="Ubuntu Light" panose="020B0604020202020204" charset="0"/>
                  </a:rPr>
                  <a:t>Big O’nun artış miktarı olduğunu unutma!</a:t>
                </a:r>
              </a:p>
              <a:p>
                <a:pPr marL="285750" lvl="1" indent="-285750">
                  <a:buFont typeface="Arial" panose="020B0604020202020204" pitchFamily="34" charset="0"/>
                  <a:buChar char="•"/>
                </a:pPr>
                <a:r>
                  <a:rPr lang="tr-TR" dirty="0">
                    <a:solidFill>
                      <a:srgbClr val="292929"/>
                    </a:solidFill>
                    <a:latin typeface="Ubuntu Light" panose="020B0604020202020204" charset="0"/>
                  </a:rPr>
                  <a:t>Sabit değerleri at -&gt; </a:t>
                </a:r>
                <a14:m>
                  <m:oMath xmlns:m="http://schemas.openxmlformats.org/officeDocument/2006/math">
                    <m:r>
                      <m:rPr>
                        <m:nor/>
                      </m:rPr>
                      <a:rPr lang="tr-TR" dirty="0" smtClean="0">
                        <a:solidFill>
                          <a:srgbClr val="292929"/>
                        </a:solidFill>
                        <a:latin typeface="Ubuntu Light" panose="020B0604020202020204" charset="0"/>
                      </a:rPr>
                      <m:t>O</m:t>
                    </m:r>
                    <m:d>
                      <m:dPr>
                        <m:ctrlPr>
                          <a:rPr lang="tr-TR" i="1">
                            <a:solidFill>
                              <a:srgbClr val="292929"/>
                            </a:solidFill>
                            <a:latin typeface="Cambria Math" panose="02040503050406030204" pitchFamily="18" charset="0"/>
                          </a:rPr>
                        </m:ctrlPr>
                      </m:dPr>
                      <m:e>
                        <m:r>
                          <a:rPr lang="tr-TR" b="0" i="1" smtClean="0">
                            <a:solidFill>
                              <a:srgbClr val="292929"/>
                            </a:solidFill>
                            <a:latin typeface="Cambria Math" panose="02040503050406030204" pitchFamily="18" charset="0"/>
                          </a:rPr>
                          <m:t>2</m:t>
                        </m:r>
                        <m:r>
                          <a:rPr lang="tr-TR" b="0" i="1" smtClean="0">
                            <a:solidFill>
                              <a:srgbClr val="292929"/>
                            </a:solidFill>
                            <a:latin typeface="Cambria Math" panose="02040503050406030204" pitchFamily="18" charset="0"/>
                          </a:rPr>
                          <m:t>𝑛</m:t>
                        </m:r>
                      </m:e>
                    </m:d>
                    <m:r>
                      <a:rPr lang="tr-TR" i="1">
                        <a:solidFill>
                          <a:srgbClr val="292929"/>
                        </a:solidFill>
                        <a:latin typeface="Cambria Math" panose="02040503050406030204" pitchFamily="18" charset="0"/>
                      </a:rPr>
                      <m:t> </m:t>
                    </m:r>
                  </m:oMath>
                </a14:m>
                <a:r>
                  <a:rPr lang="tr-TR" dirty="0">
                    <a:solidFill>
                      <a:srgbClr val="292929"/>
                    </a:solidFill>
                    <a:latin typeface="Ubuntu Light" panose="020B0604020202020204" charset="0"/>
                  </a:rPr>
                  <a:t>= </a:t>
                </a:r>
                <a14:m>
                  <m:oMath xmlns:m="http://schemas.openxmlformats.org/officeDocument/2006/math">
                    <m:r>
                      <m:rPr>
                        <m:nor/>
                      </m:rPr>
                      <a:rPr lang="tr-TR" dirty="0">
                        <a:solidFill>
                          <a:srgbClr val="292929"/>
                        </a:solidFill>
                        <a:latin typeface="Ubuntu Light" panose="020B0604020202020204" charset="0"/>
                      </a:rPr>
                      <m:t>O</m:t>
                    </m:r>
                    <m:d>
                      <m:dPr>
                        <m:ctrlPr>
                          <a:rPr lang="tr-TR" i="1">
                            <a:solidFill>
                              <a:srgbClr val="292929"/>
                            </a:solidFill>
                            <a:latin typeface="Cambria Math" panose="02040503050406030204" pitchFamily="18" charset="0"/>
                          </a:rPr>
                        </m:ctrlPr>
                      </m:dPr>
                      <m:e>
                        <m:r>
                          <a:rPr lang="tr-TR" b="0" i="1" smtClean="0">
                            <a:solidFill>
                              <a:srgbClr val="292929"/>
                            </a:solidFill>
                            <a:latin typeface="Cambria Math" panose="02040503050406030204" pitchFamily="18" charset="0"/>
                          </a:rPr>
                          <m:t>𝑛</m:t>
                        </m:r>
                      </m:e>
                    </m:d>
                    <m:r>
                      <a:rPr lang="tr-TR" i="1">
                        <a:solidFill>
                          <a:srgbClr val="292929"/>
                        </a:solidFill>
                        <a:latin typeface="Cambria Math" panose="02040503050406030204" pitchFamily="18" charset="0"/>
                      </a:rPr>
                      <m:t> </m:t>
                    </m:r>
                  </m:oMath>
                </a14:m>
                <a:endParaRPr lang="tr-TR" dirty="0">
                  <a:solidFill>
                    <a:srgbClr val="292929"/>
                  </a:solidFill>
                  <a:latin typeface="Ubuntu Light" panose="020B0604020202020204" charset="0"/>
                </a:endParaRPr>
              </a:p>
              <a:p>
                <a:pPr marL="285750" lvl="1" indent="-285750">
                  <a:buFont typeface="Arial" panose="020B0604020202020204" pitchFamily="34" charset="0"/>
                  <a:buChar char="•"/>
                </a:pPr>
                <a:r>
                  <a:rPr lang="tr-TR" dirty="0">
                    <a:solidFill>
                      <a:srgbClr val="292929"/>
                    </a:solidFill>
                    <a:latin typeface="Ubuntu Light" panose="020B0604020202020204" charset="0"/>
                  </a:rPr>
                  <a:t>Dominant olmayan değerleri at :</a:t>
                </a:r>
              </a:p>
              <a:p>
                <a:pPr lvl="2"/>
                <a:r>
                  <a:rPr lang="tr-TR" dirty="0">
                    <a:solidFill>
                      <a:srgbClr val="292929"/>
                    </a:solidFill>
                    <a:latin typeface="Ubuntu Light" panose="020B0604020202020204" charset="0"/>
                  </a:rPr>
                  <a:t>	-&gt; O</a:t>
                </a:r>
                <a14:m>
                  <m:oMath xmlns:m="http://schemas.openxmlformats.org/officeDocument/2006/math">
                    <m:d>
                      <m:dPr>
                        <m:ctrlPr>
                          <a:rPr lang="tr-TR" b="0" i="1" smtClean="0">
                            <a:solidFill>
                              <a:srgbClr val="292929"/>
                            </a:solidFill>
                            <a:latin typeface="Cambria Math" panose="02040503050406030204" pitchFamily="18" charset="0"/>
                          </a:rPr>
                        </m:ctrlPr>
                      </m:dPr>
                      <m:e>
                        <m:sSup>
                          <m:sSupPr>
                            <m:ctrlPr>
                              <a:rPr lang="tr-TR" b="0" i="1" smtClean="0">
                                <a:solidFill>
                                  <a:srgbClr val="292929"/>
                                </a:solidFill>
                                <a:latin typeface="Cambria Math" panose="02040503050406030204" pitchFamily="18" charset="0"/>
                              </a:rPr>
                            </m:ctrlPr>
                          </m:sSupPr>
                          <m:e>
                            <m:r>
                              <a:rPr lang="tr-TR" b="0" i="1" smtClean="0">
                                <a:solidFill>
                                  <a:srgbClr val="292929"/>
                                </a:solidFill>
                                <a:latin typeface="Cambria Math" panose="02040503050406030204" pitchFamily="18" charset="0"/>
                              </a:rPr>
                              <m:t>𝑛</m:t>
                            </m:r>
                          </m:e>
                          <m:sup>
                            <m:r>
                              <a:rPr lang="tr-TR" b="0" i="1" smtClean="0">
                                <a:solidFill>
                                  <a:srgbClr val="292929"/>
                                </a:solidFill>
                                <a:latin typeface="Cambria Math" panose="02040503050406030204" pitchFamily="18" charset="0"/>
                              </a:rPr>
                              <m:t>2</m:t>
                            </m:r>
                          </m:sup>
                        </m:sSup>
                        <m:r>
                          <a:rPr lang="tr-TR" b="0" i="1" smtClean="0">
                            <a:solidFill>
                              <a:srgbClr val="292929"/>
                            </a:solidFill>
                            <a:latin typeface="Cambria Math" panose="02040503050406030204" pitchFamily="18" charset="0"/>
                          </a:rPr>
                          <m:t>+</m:t>
                        </m:r>
                        <m:r>
                          <a:rPr lang="tr-TR" b="0" i="1" smtClean="0">
                            <a:solidFill>
                              <a:srgbClr val="292929"/>
                            </a:solidFill>
                            <a:latin typeface="Cambria Math" panose="02040503050406030204" pitchFamily="18" charset="0"/>
                          </a:rPr>
                          <m:t>𝑛</m:t>
                        </m:r>
                      </m:e>
                    </m:d>
                    <m:r>
                      <a:rPr lang="tr-TR" b="0" i="1" smtClean="0">
                        <a:solidFill>
                          <a:srgbClr val="292929"/>
                        </a:solidFill>
                        <a:latin typeface="Cambria Math" panose="02040503050406030204" pitchFamily="18" charset="0"/>
                      </a:rPr>
                      <m:t>=</m:t>
                    </m:r>
                    <m:r>
                      <m:rPr>
                        <m:nor/>
                      </m:rPr>
                      <a:rPr lang="tr-TR" dirty="0">
                        <a:solidFill>
                          <a:srgbClr val="292929"/>
                        </a:solidFill>
                        <a:latin typeface="Ubuntu Light" panose="020B0604020202020204" charset="0"/>
                      </a:rPr>
                      <m:t>O</m:t>
                    </m:r>
                    <m:d>
                      <m:dPr>
                        <m:ctrlPr>
                          <a:rPr lang="tr-TR" i="1">
                            <a:solidFill>
                              <a:srgbClr val="292929"/>
                            </a:solidFill>
                            <a:latin typeface="Cambria Math" panose="02040503050406030204" pitchFamily="18" charset="0"/>
                          </a:rPr>
                        </m:ctrlPr>
                      </m:dPr>
                      <m:e>
                        <m:sSup>
                          <m:sSupPr>
                            <m:ctrlPr>
                              <a:rPr lang="tr-TR" i="1">
                                <a:solidFill>
                                  <a:srgbClr val="292929"/>
                                </a:solidFill>
                                <a:latin typeface="Cambria Math" panose="02040503050406030204" pitchFamily="18" charset="0"/>
                              </a:rPr>
                            </m:ctrlPr>
                          </m:sSupPr>
                          <m:e>
                            <m:r>
                              <a:rPr lang="tr-TR" i="1">
                                <a:solidFill>
                                  <a:srgbClr val="292929"/>
                                </a:solidFill>
                                <a:latin typeface="Cambria Math" panose="02040503050406030204" pitchFamily="18" charset="0"/>
                              </a:rPr>
                              <m:t>𝑛</m:t>
                            </m:r>
                          </m:e>
                          <m:sup>
                            <m:r>
                              <a:rPr lang="tr-TR" i="1">
                                <a:solidFill>
                                  <a:srgbClr val="292929"/>
                                </a:solidFill>
                                <a:latin typeface="Cambria Math" panose="02040503050406030204" pitchFamily="18" charset="0"/>
                              </a:rPr>
                              <m:t>2</m:t>
                            </m:r>
                          </m:sup>
                        </m:sSup>
                      </m:e>
                    </m:d>
                  </m:oMath>
                </a14:m>
                <a:endParaRPr lang="tr-TR" dirty="0">
                  <a:solidFill>
                    <a:srgbClr val="292929"/>
                  </a:solidFill>
                  <a:latin typeface="Ubuntu Light" panose="020B0604020202020204" charset="0"/>
                </a:endParaRPr>
              </a:p>
              <a:p>
                <a:pPr lvl="2"/>
                <a:r>
                  <a:rPr lang="tr-TR" dirty="0">
                    <a:solidFill>
                      <a:srgbClr val="292929"/>
                    </a:solidFill>
                    <a:latin typeface="Ubuntu Light" panose="020B0604020202020204" charset="0"/>
                  </a:rPr>
                  <a:t>	-&gt; O</a:t>
                </a:r>
                <a14:m>
                  <m:oMath xmlns:m="http://schemas.openxmlformats.org/officeDocument/2006/math">
                    <m:d>
                      <m:dPr>
                        <m:ctrlPr>
                          <a:rPr lang="tr-TR" b="0" i="1" smtClean="0">
                            <a:solidFill>
                              <a:srgbClr val="292929"/>
                            </a:solidFill>
                            <a:latin typeface="Cambria Math" panose="02040503050406030204" pitchFamily="18" charset="0"/>
                          </a:rPr>
                        </m:ctrlPr>
                      </m:dPr>
                      <m:e>
                        <m:r>
                          <a:rPr lang="tr-TR" b="0" i="1" smtClean="0">
                            <a:solidFill>
                              <a:srgbClr val="292929"/>
                            </a:solidFill>
                            <a:latin typeface="Cambria Math" panose="02040503050406030204" pitchFamily="18" charset="0"/>
                          </a:rPr>
                          <m:t>𝑛</m:t>
                        </m:r>
                        <m:r>
                          <a:rPr lang="tr-TR" b="0" i="1" smtClean="0">
                            <a:solidFill>
                              <a:srgbClr val="292929"/>
                            </a:solidFill>
                            <a:latin typeface="Cambria Math" panose="02040503050406030204" pitchFamily="18" charset="0"/>
                          </a:rPr>
                          <m:t>+</m:t>
                        </m:r>
                        <m:r>
                          <m:rPr>
                            <m:sty m:val="p"/>
                          </m:rPr>
                          <a:rPr lang="tr-TR" b="0" i="0" smtClean="0">
                            <a:solidFill>
                              <a:srgbClr val="292929"/>
                            </a:solidFill>
                            <a:latin typeface="Cambria Math" panose="02040503050406030204" pitchFamily="18" charset="0"/>
                          </a:rPr>
                          <m:t>log</m:t>
                        </m:r>
                        <m:r>
                          <a:rPr lang="tr-TR" b="0" i="1" smtClean="0">
                            <a:solidFill>
                              <a:srgbClr val="292929"/>
                            </a:solidFill>
                            <a:latin typeface="Cambria Math" panose="02040503050406030204" pitchFamily="18" charset="0"/>
                          </a:rPr>
                          <m:t>⁡(</m:t>
                        </m:r>
                        <m:r>
                          <a:rPr lang="tr-TR" b="0" i="1" smtClean="0">
                            <a:solidFill>
                              <a:srgbClr val="292929"/>
                            </a:solidFill>
                            <a:latin typeface="Cambria Math" panose="02040503050406030204" pitchFamily="18" charset="0"/>
                          </a:rPr>
                          <m:t>𝑛</m:t>
                        </m:r>
                        <m:r>
                          <a:rPr lang="tr-TR" b="0" i="1" smtClean="0">
                            <a:solidFill>
                              <a:srgbClr val="292929"/>
                            </a:solidFill>
                            <a:latin typeface="Cambria Math" panose="02040503050406030204" pitchFamily="18" charset="0"/>
                          </a:rPr>
                          <m:t>)</m:t>
                        </m:r>
                      </m:e>
                    </m:d>
                    <m:r>
                      <a:rPr lang="tr-TR" b="0" i="1" smtClean="0">
                        <a:solidFill>
                          <a:srgbClr val="292929"/>
                        </a:solidFill>
                        <a:latin typeface="Cambria Math" panose="02040503050406030204" pitchFamily="18" charset="0"/>
                      </a:rPr>
                      <m:t>=</m:t>
                    </m:r>
                    <m:r>
                      <m:rPr>
                        <m:nor/>
                      </m:rPr>
                      <a:rPr lang="tr-TR" dirty="0">
                        <a:solidFill>
                          <a:srgbClr val="292929"/>
                        </a:solidFill>
                        <a:latin typeface="Ubuntu Light" panose="020B0604020202020204" charset="0"/>
                      </a:rPr>
                      <m:t>O</m:t>
                    </m:r>
                    <m:d>
                      <m:dPr>
                        <m:ctrlPr>
                          <a:rPr lang="tr-TR" i="1">
                            <a:solidFill>
                              <a:srgbClr val="292929"/>
                            </a:solidFill>
                            <a:latin typeface="Cambria Math" panose="02040503050406030204" pitchFamily="18" charset="0"/>
                          </a:rPr>
                        </m:ctrlPr>
                      </m:dPr>
                      <m:e>
                        <m:r>
                          <a:rPr lang="tr-TR" b="0" i="1" smtClean="0">
                            <a:solidFill>
                              <a:srgbClr val="292929"/>
                            </a:solidFill>
                            <a:latin typeface="Cambria Math" panose="02040503050406030204" pitchFamily="18" charset="0"/>
                          </a:rPr>
                          <m:t>𝑛</m:t>
                        </m:r>
                      </m:e>
                    </m:d>
                  </m:oMath>
                </a14:m>
                <a:endParaRPr lang="tr-TR" b="0" i="0" dirty="0">
                  <a:solidFill>
                    <a:srgbClr val="292929"/>
                  </a:solidFill>
                  <a:effectLst/>
                  <a:latin typeface="Ubuntu Light" panose="020B0604020202020204" charset="0"/>
                </a:endParaRPr>
              </a:p>
              <a:p>
                <a:pPr lvl="2"/>
                <a:r>
                  <a:rPr lang="tr-TR" dirty="0">
                    <a:solidFill>
                      <a:srgbClr val="292929"/>
                    </a:solidFill>
                    <a:latin typeface="Ubuntu Light" panose="020B0604020202020204" charset="0"/>
                  </a:rPr>
                  <a:t>	-&gt; O</a:t>
                </a:r>
                <a14:m>
                  <m:oMath xmlns:m="http://schemas.openxmlformats.org/officeDocument/2006/math">
                    <m:d>
                      <m:dPr>
                        <m:ctrlPr>
                          <a:rPr lang="tr-TR" b="0" i="1" smtClean="0">
                            <a:solidFill>
                              <a:srgbClr val="292929"/>
                            </a:solidFill>
                            <a:latin typeface="Cambria Math" panose="02040503050406030204" pitchFamily="18" charset="0"/>
                          </a:rPr>
                        </m:ctrlPr>
                      </m:dPr>
                      <m:e>
                        <m:r>
                          <a:rPr lang="tr-TR" b="0" i="1" smtClean="0">
                            <a:solidFill>
                              <a:srgbClr val="292929"/>
                            </a:solidFill>
                            <a:latin typeface="Cambria Math" panose="02040503050406030204" pitchFamily="18" charset="0"/>
                          </a:rPr>
                          <m:t>𝑛</m:t>
                        </m:r>
                        <m:r>
                          <a:rPr lang="tr-TR" b="0" i="1" smtClean="0">
                            <a:solidFill>
                              <a:srgbClr val="292929"/>
                            </a:solidFill>
                            <a:latin typeface="Cambria Math" panose="02040503050406030204" pitchFamily="18" charset="0"/>
                          </a:rPr>
                          <m:t>+</m:t>
                        </m:r>
                        <m:r>
                          <m:rPr>
                            <m:sty m:val="p"/>
                          </m:rPr>
                          <a:rPr lang="tr-TR" b="0" i="0" smtClean="0">
                            <a:solidFill>
                              <a:srgbClr val="292929"/>
                            </a:solidFill>
                            <a:latin typeface="Cambria Math" panose="02040503050406030204" pitchFamily="18" charset="0"/>
                          </a:rPr>
                          <m:t>m</m:t>
                        </m:r>
                      </m:e>
                    </m:d>
                    <m:r>
                      <a:rPr lang="tr-TR" b="0" i="1" smtClean="0">
                        <a:solidFill>
                          <a:srgbClr val="292929"/>
                        </a:solidFill>
                        <a:latin typeface="Cambria Math" panose="02040503050406030204" pitchFamily="18" charset="0"/>
                      </a:rPr>
                      <m:t>=</m:t>
                    </m:r>
                    <m:r>
                      <m:rPr>
                        <m:nor/>
                      </m:rPr>
                      <a:rPr lang="tr-TR" dirty="0">
                        <a:solidFill>
                          <a:srgbClr val="292929"/>
                        </a:solidFill>
                        <a:latin typeface="Ubuntu Light" panose="020B0604020202020204" charset="0"/>
                      </a:rPr>
                      <m:t>O</m:t>
                    </m:r>
                    <m:d>
                      <m:dPr>
                        <m:ctrlPr>
                          <a:rPr lang="tr-TR" i="1">
                            <a:solidFill>
                              <a:srgbClr val="292929"/>
                            </a:solidFill>
                            <a:latin typeface="Cambria Math" panose="02040503050406030204" pitchFamily="18" charset="0"/>
                          </a:rPr>
                        </m:ctrlPr>
                      </m:dPr>
                      <m:e>
                        <m:r>
                          <a:rPr lang="tr-TR" i="1">
                            <a:solidFill>
                              <a:srgbClr val="292929"/>
                            </a:solidFill>
                            <a:latin typeface="Cambria Math" panose="02040503050406030204" pitchFamily="18" charset="0"/>
                          </a:rPr>
                          <m:t>𝑛</m:t>
                        </m:r>
                        <m:r>
                          <a:rPr lang="tr-TR" i="1">
                            <a:solidFill>
                              <a:srgbClr val="292929"/>
                            </a:solidFill>
                            <a:latin typeface="Cambria Math" panose="02040503050406030204" pitchFamily="18" charset="0"/>
                          </a:rPr>
                          <m:t>+</m:t>
                        </m:r>
                        <m:r>
                          <m:rPr>
                            <m:sty m:val="p"/>
                          </m:rPr>
                          <a:rPr lang="tr-TR">
                            <a:solidFill>
                              <a:srgbClr val="292929"/>
                            </a:solidFill>
                            <a:latin typeface="Cambria Math" panose="02040503050406030204" pitchFamily="18" charset="0"/>
                          </a:rPr>
                          <m:t>m</m:t>
                        </m:r>
                      </m:e>
                    </m:d>
                    <m:r>
                      <a:rPr lang="tr-TR" b="0" i="0" smtClean="0">
                        <a:solidFill>
                          <a:srgbClr val="292929"/>
                        </a:solidFill>
                        <a:latin typeface="Cambria Math" panose="02040503050406030204" pitchFamily="18" charset="0"/>
                      </a:rPr>
                      <m:t>, </m:t>
                    </m:r>
                    <m:r>
                      <m:rPr>
                        <m:sty m:val="p"/>
                      </m:rPr>
                      <a:rPr lang="tr-TR" b="0" i="0" smtClean="0">
                        <a:solidFill>
                          <a:srgbClr val="292929"/>
                        </a:solidFill>
                        <a:latin typeface="Cambria Math" panose="02040503050406030204" pitchFamily="18" charset="0"/>
                      </a:rPr>
                      <m:t>n</m:t>
                    </m:r>
                    <m:r>
                      <a:rPr lang="tr-TR" b="0" i="0" smtClean="0">
                        <a:solidFill>
                          <a:srgbClr val="292929"/>
                        </a:solidFill>
                        <a:latin typeface="Cambria Math" panose="02040503050406030204" pitchFamily="18" charset="0"/>
                      </a:rPr>
                      <m:t> </m:t>
                    </m:r>
                    <m:r>
                      <m:rPr>
                        <m:sty m:val="p"/>
                      </m:rPr>
                      <a:rPr lang="tr-TR" b="0" i="0" smtClean="0">
                        <a:solidFill>
                          <a:srgbClr val="292929"/>
                        </a:solidFill>
                        <a:latin typeface="Cambria Math" panose="02040503050406030204" pitchFamily="18" charset="0"/>
                      </a:rPr>
                      <m:t>ve</m:t>
                    </m:r>
                    <m:r>
                      <a:rPr lang="tr-TR" b="0" i="0" smtClean="0">
                        <a:solidFill>
                          <a:srgbClr val="292929"/>
                        </a:solidFill>
                        <a:latin typeface="Cambria Math" panose="02040503050406030204" pitchFamily="18" charset="0"/>
                      </a:rPr>
                      <m:t> </m:t>
                    </m:r>
                    <m:r>
                      <m:rPr>
                        <m:sty m:val="p"/>
                      </m:rPr>
                      <a:rPr lang="tr-TR" b="0" i="0" smtClean="0">
                        <a:solidFill>
                          <a:srgbClr val="292929"/>
                        </a:solidFill>
                        <a:latin typeface="Cambria Math" panose="02040503050406030204" pitchFamily="18" charset="0"/>
                      </a:rPr>
                      <m:t>m</m:t>
                    </m:r>
                    <m:r>
                      <a:rPr lang="tr-TR" b="0" i="0" smtClean="0">
                        <a:solidFill>
                          <a:srgbClr val="292929"/>
                        </a:solidFill>
                        <a:latin typeface="Cambria Math" panose="02040503050406030204" pitchFamily="18" charset="0"/>
                      </a:rPr>
                      <m:t> </m:t>
                    </m:r>
                    <m:r>
                      <m:rPr>
                        <m:sty m:val="p"/>
                      </m:rPr>
                      <a:rPr lang="tr-TR" b="0" i="0" smtClean="0">
                        <a:solidFill>
                          <a:srgbClr val="292929"/>
                        </a:solidFill>
                        <a:latin typeface="Cambria Math" panose="02040503050406030204" pitchFamily="18" charset="0"/>
                      </a:rPr>
                      <m:t>hakk</m:t>
                    </m:r>
                    <m:r>
                      <a:rPr lang="tr-TR" b="0" i="0" smtClean="0">
                        <a:solidFill>
                          <a:srgbClr val="292929"/>
                        </a:solidFill>
                        <a:latin typeface="Cambria Math" panose="02040503050406030204" pitchFamily="18" charset="0"/>
                      </a:rPr>
                      <m:t>𝚤</m:t>
                    </m:r>
                    <m:r>
                      <m:rPr>
                        <m:sty m:val="p"/>
                      </m:rPr>
                      <a:rPr lang="tr-TR" b="0" i="0" smtClean="0">
                        <a:solidFill>
                          <a:srgbClr val="292929"/>
                        </a:solidFill>
                        <a:latin typeface="Cambria Math" panose="02040503050406030204" pitchFamily="18" charset="0"/>
                      </a:rPr>
                      <m:t>nda</m:t>
                    </m:r>
                    <m:r>
                      <a:rPr lang="tr-TR" b="0" i="0" smtClean="0">
                        <a:solidFill>
                          <a:srgbClr val="292929"/>
                        </a:solidFill>
                        <a:latin typeface="Cambria Math" panose="02040503050406030204" pitchFamily="18" charset="0"/>
                      </a:rPr>
                      <m:t> </m:t>
                    </m:r>
                    <m:r>
                      <m:rPr>
                        <m:sty m:val="p"/>
                      </m:rPr>
                      <a:rPr lang="tr-TR" b="0" i="0" smtClean="0">
                        <a:solidFill>
                          <a:srgbClr val="292929"/>
                        </a:solidFill>
                        <a:latin typeface="Cambria Math" panose="02040503050406030204" pitchFamily="18" charset="0"/>
                      </a:rPr>
                      <m:t>yeterli</m:t>
                    </m:r>
                    <m:r>
                      <a:rPr lang="tr-TR" b="0" i="0" smtClean="0">
                        <a:solidFill>
                          <a:srgbClr val="292929"/>
                        </a:solidFill>
                        <a:latin typeface="Cambria Math" panose="02040503050406030204" pitchFamily="18" charset="0"/>
                      </a:rPr>
                      <m:t> </m:t>
                    </m:r>
                    <m:r>
                      <m:rPr>
                        <m:sty m:val="p"/>
                      </m:rPr>
                      <a:rPr lang="tr-TR" b="0" i="0" smtClean="0">
                        <a:solidFill>
                          <a:srgbClr val="292929"/>
                        </a:solidFill>
                        <a:latin typeface="Cambria Math" panose="02040503050406030204" pitchFamily="18" charset="0"/>
                      </a:rPr>
                      <m:t>bilgimiz</m:t>
                    </m:r>
                    <m:r>
                      <a:rPr lang="tr-TR" b="0" i="0" smtClean="0">
                        <a:solidFill>
                          <a:srgbClr val="292929"/>
                        </a:solidFill>
                        <a:latin typeface="Cambria Math" panose="02040503050406030204" pitchFamily="18" charset="0"/>
                      </a:rPr>
                      <m:t> </m:t>
                    </m:r>
                    <m:r>
                      <m:rPr>
                        <m:sty m:val="p"/>
                      </m:rPr>
                      <a:rPr lang="tr-TR" b="0" i="0" smtClean="0">
                        <a:solidFill>
                          <a:srgbClr val="292929"/>
                        </a:solidFill>
                        <a:latin typeface="Cambria Math" panose="02040503050406030204" pitchFamily="18" charset="0"/>
                      </a:rPr>
                      <m:t>yok</m:t>
                    </m:r>
                    <m:r>
                      <a:rPr lang="tr-TR" b="0" i="0" smtClean="0">
                        <a:solidFill>
                          <a:srgbClr val="292929"/>
                        </a:solidFill>
                        <a:latin typeface="Cambria Math" panose="02040503050406030204" pitchFamily="18" charset="0"/>
                      </a:rPr>
                      <m:t>!</m:t>
                    </m:r>
                  </m:oMath>
                </a14:m>
                <a:endParaRPr lang="tr-TR" b="0" dirty="0">
                  <a:solidFill>
                    <a:srgbClr val="292929"/>
                  </a:solidFill>
                  <a:latin typeface="Ubuntu Light" panose="020B0604020202020204" charset="0"/>
                </a:endParaRPr>
              </a:p>
              <a:p>
                <a:pPr lvl="2"/>
                <a:endParaRPr lang="tr-TR" b="0" i="0" dirty="0">
                  <a:solidFill>
                    <a:srgbClr val="292929"/>
                  </a:solidFill>
                  <a:effectLst/>
                  <a:latin typeface="Ubuntu Light" panose="020B0604020202020204" charset="0"/>
                </a:endParaRPr>
              </a:p>
            </p:txBody>
          </p:sp>
        </mc:Choice>
        <mc:Fallback xmlns="">
          <p:sp>
            <p:nvSpPr>
              <p:cNvPr id="21" name="Metin kutusu 20">
                <a:extLst>
                  <a:ext uri="{FF2B5EF4-FFF2-40B4-BE49-F238E27FC236}">
                    <a16:creationId xmlns:a16="http://schemas.microsoft.com/office/drawing/2014/main" id="{7EA7F80E-FE9B-4E9F-A532-C01BF0BA4321}"/>
                  </a:ext>
                </a:extLst>
              </p:cNvPr>
              <p:cNvSpPr txBox="1">
                <a:spLocks noRot="1" noChangeAspect="1" noMove="1" noResize="1" noEditPoints="1" noAdjustHandles="1" noChangeArrowheads="1" noChangeShapeType="1" noTextEdit="1"/>
              </p:cNvSpPr>
              <p:nvPr/>
            </p:nvSpPr>
            <p:spPr>
              <a:xfrm>
                <a:off x="500727" y="1318686"/>
                <a:ext cx="7815072" cy="1600438"/>
              </a:xfrm>
              <a:prstGeom prst="rect">
                <a:avLst/>
              </a:prstGeom>
              <a:blipFill>
                <a:blip r:embed="rId13"/>
                <a:stretch>
                  <a:fillRect l="-78" t="-760"/>
                </a:stretch>
              </a:blipFill>
            </p:spPr>
            <p:txBody>
              <a:bodyPr/>
              <a:lstStyle/>
              <a:p>
                <a:r>
                  <a:rPr lang="en-US">
                    <a:noFill/>
                  </a:rPr>
                  <a:t> </a:t>
                </a:r>
              </a:p>
            </p:txBody>
          </p:sp>
        </mc:Fallback>
      </mc:AlternateContent>
      <p:pic>
        <p:nvPicPr>
          <p:cNvPr id="6" name="Resim 5">
            <a:extLst>
              <a:ext uri="{FF2B5EF4-FFF2-40B4-BE49-F238E27FC236}">
                <a16:creationId xmlns:a16="http://schemas.microsoft.com/office/drawing/2014/main" id="{E99531B5-94D3-4F43-9347-12F3C7ED7C55}"/>
              </a:ext>
            </a:extLst>
          </p:cNvPr>
          <p:cNvPicPr>
            <a:picLocks noChangeAspect="1"/>
          </p:cNvPicPr>
          <p:nvPr/>
        </p:nvPicPr>
        <p:blipFill>
          <a:blip r:embed="rId14"/>
          <a:stretch>
            <a:fillRect/>
          </a:stretch>
        </p:blipFill>
        <p:spPr>
          <a:xfrm>
            <a:off x="1249228" y="2825893"/>
            <a:ext cx="6318069" cy="2022832"/>
          </a:xfrm>
          <a:prstGeom prst="rect">
            <a:avLst/>
          </a:prstGeom>
        </p:spPr>
      </p:pic>
      <p:sp>
        <p:nvSpPr>
          <p:cNvPr id="12" name="Google Shape;215;p34">
            <a:extLst>
              <a:ext uri="{FF2B5EF4-FFF2-40B4-BE49-F238E27FC236}">
                <a16:creationId xmlns:a16="http://schemas.microsoft.com/office/drawing/2014/main" id="{AA551BD5-2701-4B15-AEC4-C8C19F7B8251}"/>
              </a:ext>
            </a:extLst>
          </p:cNvPr>
          <p:cNvSpPr txBox="1">
            <a:spLocks/>
          </p:cNvSpPr>
          <p:nvPr/>
        </p:nvSpPr>
        <p:spPr>
          <a:xfrm>
            <a:off x="4408262" y="4757569"/>
            <a:ext cx="5016646" cy="64721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2"/>
              </a:buClr>
              <a:buSzPts val="1400"/>
              <a:buFont typeface="Ubuntu Light"/>
              <a:buNone/>
              <a:defRPr sz="1400" b="0" i="0" u="none" strike="noStrike" cap="none">
                <a:solidFill>
                  <a:schemeClr val="bg1">
                    <a:lumMod val="50000"/>
                  </a:schemeClr>
                </a:solidFill>
                <a:latin typeface="Ubuntu Light"/>
                <a:ea typeface="Ubuntu Light"/>
                <a:cs typeface="Ubuntu Light"/>
                <a:sym typeface="Ubuntu Light"/>
              </a:defRPr>
            </a:lvl1pPr>
            <a:lvl2pPr marL="914400" marR="0" lvl="1" indent="-317500" algn="l" rtl="0">
              <a:lnSpc>
                <a:spcPct val="100000"/>
              </a:lnSpc>
              <a:spcBef>
                <a:spcPts val="0"/>
              </a:spcBef>
              <a:spcAft>
                <a:spcPts val="0"/>
              </a:spcAft>
              <a:buClr>
                <a:schemeClr val="lt2"/>
              </a:buClr>
              <a:buSzPts val="1400"/>
              <a:buFont typeface="Ubuntu Light"/>
              <a:buNone/>
              <a:defRPr sz="1400" b="0" i="0" u="none" strike="noStrike" cap="none">
                <a:solidFill>
                  <a:schemeClr val="lt2"/>
                </a:solidFill>
                <a:latin typeface="Ubuntu Light"/>
                <a:ea typeface="Ubuntu Light"/>
                <a:cs typeface="Ubuntu Light"/>
                <a:sym typeface="Ubuntu Light"/>
              </a:defRPr>
            </a:lvl2pPr>
            <a:lvl3pPr marL="1371600" marR="0" lvl="2" indent="-311150" algn="l" rtl="0">
              <a:lnSpc>
                <a:spcPct val="100000"/>
              </a:lnSpc>
              <a:spcBef>
                <a:spcPts val="0"/>
              </a:spcBef>
              <a:spcAft>
                <a:spcPts val="0"/>
              </a:spcAft>
              <a:buClr>
                <a:schemeClr val="lt2"/>
              </a:buClr>
              <a:buSzPts val="1300"/>
              <a:buFont typeface="Ubuntu Light"/>
              <a:buNone/>
              <a:defRPr sz="1300" b="0" i="0" u="none" strike="noStrike" cap="none">
                <a:solidFill>
                  <a:schemeClr val="lt2"/>
                </a:solidFill>
                <a:latin typeface="Ubuntu Light"/>
                <a:ea typeface="Ubuntu Light"/>
                <a:cs typeface="Ubuntu Light"/>
                <a:sym typeface="Ubuntu Light"/>
              </a:defRPr>
            </a:lvl3pPr>
            <a:lvl4pPr marL="1828800" marR="0" lvl="3" indent="-311150" algn="l" rtl="0">
              <a:lnSpc>
                <a:spcPct val="100000"/>
              </a:lnSpc>
              <a:spcBef>
                <a:spcPts val="0"/>
              </a:spcBef>
              <a:spcAft>
                <a:spcPts val="0"/>
              </a:spcAft>
              <a:buClr>
                <a:schemeClr val="lt2"/>
              </a:buClr>
              <a:buSzPts val="1300"/>
              <a:buFont typeface="Ubuntu Light"/>
              <a:buNone/>
              <a:defRPr sz="1300" b="0" i="0" u="none" strike="noStrike" cap="none">
                <a:solidFill>
                  <a:schemeClr val="lt2"/>
                </a:solidFill>
                <a:latin typeface="Ubuntu Light"/>
                <a:ea typeface="Ubuntu Light"/>
                <a:cs typeface="Ubuntu Light"/>
                <a:sym typeface="Ubuntu Light"/>
              </a:defRPr>
            </a:lvl4pPr>
            <a:lvl5pPr marL="2286000" marR="0" lvl="4" indent="-304800" algn="l" rtl="0">
              <a:lnSpc>
                <a:spcPct val="100000"/>
              </a:lnSpc>
              <a:spcBef>
                <a:spcPts val="0"/>
              </a:spcBef>
              <a:spcAft>
                <a:spcPts val="0"/>
              </a:spcAft>
              <a:buClr>
                <a:schemeClr val="lt2"/>
              </a:buClr>
              <a:buSzPts val="1200"/>
              <a:buFont typeface="Ubuntu Light"/>
              <a:buNone/>
              <a:defRPr sz="1200" b="0" i="0" u="none" strike="noStrike" cap="none">
                <a:solidFill>
                  <a:schemeClr val="lt2"/>
                </a:solidFill>
                <a:latin typeface="Ubuntu Light"/>
                <a:ea typeface="Ubuntu Light"/>
                <a:cs typeface="Ubuntu Light"/>
                <a:sym typeface="Ubuntu Light"/>
              </a:defRPr>
            </a:lvl5pPr>
            <a:lvl6pPr marL="2743200" marR="0" lvl="5" indent="-304800" algn="l" rtl="0">
              <a:lnSpc>
                <a:spcPct val="100000"/>
              </a:lnSpc>
              <a:spcBef>
                <a:spcPts val="0"/>
              </a:spcBef>
              <a:spcAft>
                <a:spcPts val="0"/>
              </a:spcAft>
              <a:buClr>
                <a:schemeClr val="lt2"/>
              </a:buClr>
              <a:buSzPts val="1200"/>
              <a:buFont typeface="Ubuntu Light"/>
              <a:buNone/>
              <a:defRPr sz="1200" b="0" i="0" u="none" strike="noStrike" cap="none">
                <a:solidFill>
                  <a:schemeClr val="lt2"/>
                </a:solidFill>
                <a:latin typeface="Ubuntu Light"/>
                <a:ea typeface="Ubuntu Light"/>
                <a:cs typeface="Ubuntu Light"/>
                <a:sym typeface="Ubuntu Light"/>
              </a:defRPr>
            </a:lvl6pPr>
            <a:lvl7pPr marL="3200400" marR="0" lvl="6" indent="-298450" algn="l" rtl="0">
              <a:lnSpc>
                <a:spcPct val="100000"/>
              </a:lnSpc>
              <a:spcBef>
                <a:spcPts val="0"/>
              </a:spcBef>
              <a:spcAft>
                <a:spcPts val="0"/>
              </a:spcAft>
              <a:buClr>
                <a:schemeClr val="lt2"/>
              </a:buClr>
              <a:buSzPts val="1100"/>
              <a:buFont typeface="Ubuntu Light"/>
              <a:buNone/>
              <a:defRPr sz="1100" b="0" i="0" u="none" strike="noStrike" cap="none">
                <a:solidFill>
                  <a:schemeClr val="lt2"/>
                </a:solidFill>
                <a:latin typeface="Ubuntu Light"/>
                <a:ea typeface="Ubuntu Light"/>
                <a:cs typeface="Ubuntu Light"/>
                <a:sym typeface="Ubuntu Light"/>
              </a:defRPr>
            </a:lvl7pPr>
            <a:lvl8pPr marL="3657600" marR="0" lvl="7" indent="-298450" algn="l" rtl="0">
              <a:lnSpc>
                <a:spcPct val="100000"/>
              </a:lnSpc>
              <a:spcBef>
                <a:spcPts val="0"/>
              </a:spcBef>
              <a:spcAft>
                <a:spcPts val="0"/>
              </a:spcAft>
              <a:buClr>
                <a:schemeClr val="lt2"/>
              </a:buClr>
              <a:buSzPts val="1100"/>
              <a:buFont typeface="Ubuntu Light"/>
              <a:buNone/>
              <a:defRPr sz="1100" b="0" i="0" u="none" strike="noStrike" cap="none">
                <a:solidFill>
                  <a:schemeClr val="lt2"/>
                </a:solidFill>
                <a:latin typeface="Ubuntu Light"/>
                <a:ea typeface="Ubuntu Light"/>
                <a:cs typeface="Ubuntu Light"/>
                <a:sym typeface="Ubuntu Light"/>
              </a:defRPr>
            </a:lvl8pPr>
            <a:lvl9pPr marL="4114800" marR="0" lvl="8" indent="-292100" algn="l" rtl="0">
              <a:lnSpc>
                <a:spcPct val="100000"/>
              </a:lnSpc>
              <a:spcBef>
                <a:spcPts val="0"/>
              </a:spcBef>
              <a:spcAft>
                <a:spcPts val="0"/>
              </a:spcAft>
              <a:buClr>
                <a:schemeClr val="lt2"/>
              </a:buClr>
              <a:buSzPts val="1000"/>
              <a:buFont typeface="Ubuntu Light"/>
              <a:buNone/>
              <a:defRPr sz="1000" b="0" i="0" u="none" strike="noStrike" cap="none">
                <a:solidFill>
                  <a:schemeClr val="lt2"/>
                </a:solidFill>
                <a:latin typeface="Ubuntu Light"/>
                <a:ea typeface="Ubuntu Light"/>
                <a:cs typeface="Ubuntu Light"/>
                <a:sym typeface="Ubuntu Light"/>
              </a:defRPr>
            </a:lvl9pPr>
          </a:lstStyle>
          <a:p>
            <a:pPr marL="0" indent="0">
              <a:buClr>
                <a:srgbClr val="000000"/>
              </a:buClr>
              <a:buSzPts val="1100"/>
              <a:buFont typeface="Arial"/>
              <a:buNone/>
            </a:pPr>
            <a:r>
              <a:rPr lang="tr-TR" sz="1600" b="1" dirty="0">
                <a:solidFill>
                  <a:schemeClr val="tx1">
                    <a:lumMod val="50000"/>
                    <a:lumOff val="50000"/>
                  </a:schemeClr>
                </a:solidFill>
                <a:latin typeface="Ubuntu Light" panose="020B0604020202020204" charset="0"/>
              </a:rPr>
              <a:t>Kaynakça: </a:t>
            </a:r>
            <a:r>
              <a:rPr lang="tr-TR" sz="1600" b="1" dirty="0" err="1">
                <a:solidFill>
                  <a:schemeClr val="tx1">
                    <a:lumMod val="50000"/>
                    <a:lumOff val="50000"/>
                  </a:schemeClr>
                </a:solidFill>
                <a:latin typeface="Ubuntu Light" panose="020B0604020202020204" charset="0"/>
              </a:rPr>
              <a:t>Cracking</a:t>
            </a:r>
            <a:r>
              <a:rPr lang="tr-TR" sz="1600" b="1" dirty="0">
                <a:solidFill>
                  <a:schemeClr val="tx1">
                    <a:lumMod val="50000"/>
                    <a:lumOff val="50000"/>
                  </a:schemeClr>
                </a:solidFill>
                <a:latin typeface="Ubuntu Light" panose="020B0604020202020204" charset="0"/>
              </a:rPr>
              <a:t> </a:t>
            </a:r>
            <a:r>
              <a:rPr lang="tr-TR" sz="1600" b="1" dirty="0" err="1">
                <a:solidFill>
                  <a:schemeClr val="tx1">
                    <a:lumMod val="50000"/>
                    <a:lumOff val="50000"/>
                  </a:schemeClr>
                </a:solidFill>
                <a:latin typeface="Ubuntu Light" panose="020B0604020202020204" charset="0"/>
              </a:rPr>
              <a:t>The</a:t>
            </a:r>
            <a:r>
              <a:rPr lang="tr-TR" sz="1600" b="1" dirty="0">
                <a:solidFill>
                  <a:schemeClr val="tx1">
                    <a:lumMod val="50000"/>
                    <a:lumOff val="50000"/>
                  </a:schemeClr>
                </a:solidFill>
                <a:latin typeface="Ubuntu Light" panose="020B0604020202020204" charset="0"/>
              </a:rPr>
              <a:t> </a:t>
            </a:r>
            <a:r>
              <a:rPr lang="tr-TR" sz="1600" b="1" dirty="0" err="1">
                <a:solidFill>
                  <a:schemeClr val="tx1">
                    <a:lumMod val="50000"/>
                    <a:lumOff val="50000"/>
                  </a:schemeClr>
                </a:solidFill>
                <a:latin typeface="Ubuntu Light" panose="020B0604020202020204" charset="0"/>
              </a:rPr>
              <a:t>Coding</a:t>
            </a:r>
            <a:r>
              <a:rPr lang="tr-TR" sz="1600" b="1" dirty="0">
                <a:solidFill>
                  <a:schemeClr val="tx1">
                    <a:lumMod val="50000"/>
                    <a:lumOff val="50000"/>
                  </a:schemeClr>
                </a:solidFill>
                <a:latin typeface="Ubuntu Light" panose="020B0604020202020204" charset="0"/>
              </a:rPr>
              <a:t> </a:t>
            </a:r>
            <a:r>
              <a:rPr lang="tr-TR" sz="1600" b="1" dirty="0" err="1">
                <a:solidFill>
                  <a:schemeClr val="tx1">
                    <a:lumMod val="50000"/>
                    <a:lumOff val="50000"/>
                  </a:schemeClr>
                </a:solidFill>
                <a:latin typeface="Ubuntu Light" panose="020B0604020202020204" charset="0"/>
              </a:rPr>
              <a:t>Interview</a:t>
            </a:r>
            <a:endParaRPr lang="en-US" sz="1200" dirty="0">
              <a:solidFill>
                <a:schemeClr val="tx1">
                  <a:lumMod val="50000"/>
                  <a:lumOff val="50000"/>
                </a:schemeClr>
              </a:solidFill>
              <a:latin typeface="Ubuntu Light" panose="020B0604020202020204" charset="0"/>
            </a:endParaRPr>
          </a:p>
        </p:txBody>
      </p:sp>
    </p:spTree>
    <p:extLst>
      <p:ext uri="{BB962C8B-B14F-4D97-AF65-F5344CB8AC3E}">
        <p14:creationId xmlns:p14="http://schemas.microsoft.com/office/powerpoint/2010/main" val="20842632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34"/>
          <p:cNvSpPr txBox="1">
            <a:spLocks noGrp="1"/>
          </p:cNvSpPr>
          <p:nvPr>
            <p:ph type="title"/>
          </p:nvPr>
        </p:nvSpPr>
        <p:spPr>
          <a:xfrm>
            <a:off x="534878" y="-14285"/>
            <a:ext cx="4762546" cy="111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tr-TR" b="1" dirty="0"/>
              <a:t>Ne zaman toplayacağız?</a:t>
            </a:r>
            <a:br>
              <a:rPr lang="tr-TR" b="1" dirty="0"/>
            </a:br>
            <a:r>
              <a:rPr lang="tr-TR" b="1" dirty="0"/>
              <a:t>Ne zaman çarpacağız?</a:t>
            </a:r>
            <a:endParaRPr b="1" dirty="0"/>
          </a:p>
        </p:txBody>
      </p:sp>
      <p:sp>
        <p:nvSpPr>
          <p:cNvPr id="216" name="Google Shape;216;p34"/>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s"/>
              <a:t>15</a:t>
            </a:fld>
            <a:endParaRPr/>
          </a:p>
        </p:txBody>
      </p:sp>
      <p:cxnSp>
        <p:nvCxnSpPr>
          <p:cNvPr id="217" name="Google Shape;217;p34"/>
          <p:cNvCxnSpPr/>
          <p:nvPr/>
        </p:nvCxnSpPr>
        <p:spPr>
          <a:xfrm>
            <a:off x="666802" y="1120975"/>
            <a:ext cx="676200" cy="0"/>
          </a:xfrm>
          <a:prstGeom prst="straightConnector1">
            <a:avLst/>
          </a:prstGeom>
          <a:noFill/>
          <a:ln w="76200" cap="flat" cmpd="sng">
            <a:solidFill>
              <a:schemeClr val="accent1"/>
            </a:solidFill>
            <a:prstDash val="solid"/>
            <a:round/>
            <a:headEnd type="none" w="med" len="med"/>
            <a:tailEnd type="none" w="med" len="med"/>
          </a:ln>
        </p:spPr>
      </p:cxnSp>
      <mc:AlternateContent xmlns:mc="http://schemas.openxmlformats.org/markup-compatibility/2006" xmlns:p14="http://schemas.microsoft.com/office/powerpoint/2010/main">
        <mc:Choice Requires="p14">
          <p:contentPart p14:bwMode="auto" r:id="rId3">
            <p14:nvContentPartPr>
              <p14:cNvPr id="4" name="Mürekkep 3">
                <a:extLst>
                  <a:ext uri="{FF2B5EF4-FFF2-40B4-BE49-F238E27FC236}">
                    <a16:creationId xmlns:a16="http://schemas.microsoft.com/office/drawing/2014/main" id="{C1A84A12-20E1-4E73-81CF-08A2E65FD48D}"/>
                  </a:ext>
                </a:extLst>
              </p14:cNvPr>
              <p14:cNvContentPartPr/>
              <p14:nvPr/>
            </p14:nvContentPartPr>
            <p14:xfrm>
              <a:off x="725114" y="2096945"/>
              <a:ext cx="480960" cy="21960"/>
            </p14:xfrm>
          </p:contentPart>
        </mc:Choice>
        <mc:Fallback xmlns="">
          <p:pic>
            <p:nvPicPr>
              <p:cNvPr id="4" name="Mürekkep 3">
                <a:extLst>
                  <a:ext uri="{FF2B5EF4-FFF2-40B4-BE49-F238E27FC236}">
                    <a16:creationId xmlns:a16="http://schemas.microsoft.com/office/drawing/2014/main" id="{C1A84A12-20E1-4E73-81CF-08A2E65FD48D}"/>
                  </a:ext>
                </a:extLst>
              </p:cNvPr>
              <p:cNvPicPr/>
              <p:nvPr/>
            </p:nvPicPr>
            <p:blipFill>
              <a:blip r:embed="rId5"/>
              <a:stretch>
                <a:fillRect/>
              </a:stretch>
            </p:blipFill>
            <p:spPr>
              <a:xfrm>
                <a:off x="671474" y="1989305"/>
                <a:ext cx="588600" cy="2376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Mürekkep 4">
                <a:extLst>
                  <a:ext uri="{FF2B5EF4-FFF2-40B4-BE49-F238E27FC236}">
                    <a16:creationId xmlns:a16="http://schemas.microsoft.com/office/drawing/2014/main" id="{39250736-B917-4C99-BCF1-D53A7B9DF332}"/>
                  </a:ext>
                </a:extLst>
              </p14:cNvPr>
              <p14:cNvContentPartPr/>
              <p14:nvPr/>
            </p14:nvContentPartPr>
            <p14:xfrm>
              <a:off x="1230194" y="2097665"/>
              <a:ext cx="360" cy="360"/>
            </p14:xfrm>
          </p:contentPart>
        </mc:Choice>
        <mc:Fallback xmlns="">
          <p:pic>
            <p:nvPicPr>
              <p:cNvPr id="5" name="Mürekkep 4">
                <a:extLst>
                  <a:ext uri="{FF2B5EF4-FFF2-40B4-BE49-F238E27FC236}">
                    <a16:creationId xmlns:a16="http://schemas.microsoft.com/office/drawing/2014/main" id="{39250736-B917-4C99-BCF1-D53A7B9DF332}"/>
                  </a:ext>
                </a:extLst>
              </p:cNvPr>
              <p:cNvPicPr/>
              <p:nvPr/>
            </p:nvPicPr>
            <p:blipFill>
              <a:blip r:embed="rId7"/>
              <a:stretch>
                <a:fillRect/>
              </a:stretch>
            </p:blipFill>
            <p:spPr>
              <a:xfrm>
                <a:off x="1176554" y="1990025"/>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Mürekkep 7">
                <a:extLst>
                  <a:ext uri="{FF2B5EF4-FFF2-40B4-BE49-F238E27FC236}">
                    <a16:creationId xmlns:a16="http://schemas.microsoft.com/office/drawing/2014/main" id="{BBC57A9B-12FC-4BCB-A25B-D3D6D3B23D9F}"/>
                  </a:ext>
                </a:extLst>
              </p14:cNvPr>
              <p14:cNvContentPartPr/>
              <p14:nvPr/>
            </p14:nvContentPartPr>
            <p14:xfrm>
              <a:off x="635114" y="2002265"/>
              <a:ext cx="909360" cy="199080"/>
            </p14:xfrm>
          </p:contentPart>
        </mc:Choice>
        <mc:Fallback xmlns="">
          <p:pic>
            <p:nvPicPr>
              <p:cNvPr id="8" name="Mürekkep 7">
                <a:extLst>
                  <a:ext uri="{FF2B5EF4-FFF2-40B4-BE49-F238E27FC236}">
                    <a16:creationId xmlns:a16="http://schemas.microsoft.com/office/drawing/2014/main" id="{BBC57A9B-12FC-4BCB-A25B-D3D6D3B23D9F}"/>
                  </a:ext>
                </a:extLst>
              </p:cNvPr>
              <p:cNvPicPr/>
              <p:nvPr/>
            </p:nvPicPr>
            <p:blipFill>
              <a:blip r:embed="rId9"/>
              <a:stretch>
                <a:fillRect/>
              </a:stretch>
            </p:blipFill>
            <p:spPr>
              <a:xfrm>
                <a:off x="572474" y="1939625"/>
                <a:ext cx="1035000" cy="324720"/>
              </a:xfrm>
              <a:prstGeom prst="rect">
                <a:avLst/>
              </a:prstGeom>
            </p:spPr>
          </p:pic>
        </mc:Fallback>
      </mc:AlternateContent>
      <p:pic>
        <p:nvPicPr>
          <p:cNvPr id="9" name="Resim 8" descr="metin içeren bir resim&#10;&#10;Açıklama otomatik olarak oluşturuldu">
            <a:extLst>
              <a:ext uri="{FF2B5EF4-FFF2-40B4-BE49-F238E27FC236}">
                <a16:creationId xmlns:a16="http://schemas.microsoft.com/office/drawing/2014/main" id="{0A2F9D45-9BB8-4FB3-A7AB-AD25C722AB6A}"/>
              </a:ext>
            </a:extLst>
          </p:cNvPr>
          <p:cNvPicPr>
            <a:picLocks noChangeAspect="1"/>
          </p:cNvPicPr>
          <p:nvPr/>
        </p:nvPicPr>
        <p:blipFill>
          <a:blip r:embed="rId10"/>
          <a:stretch>
            <a:fillRect/>
          </a:stretch>
        </p:blipFill>
        <p:spPr>
          <a:xfrm>
            <a:off x="8010308" y="0"/>
            <a:ext cx="1133692" cy="1133692"/>
          </a:xfrm>
          <a:prstGeom prst="rect">
            <a:avLst/>
          </a:prstGeom>
        </p:spPr>
      </p:pic>
      <mc:AlternateContent xmlns:mc="http://schemas.openxmlformats.org/markup-compatibility/2006" xmlns:p14="http://schemas.microsoft.com/office/powerpoint/2010/main">
        <mc:Choice Requires="p14">
          <p:contentPart p14:bwMode="auto" r:id="rId11">
            <p14:nvContentPartPr>
              <p14:cNvPr id="3" name="Mürekkep 2">
                <a:extLst>
                  <a:ext uri="{FF2B5EF4-FFF2-40B4-BE49-F238E27FC236}">
                    <a16:creationId xmlns:a16="http://schemas.microsoft.com/office/drawing/2014/main" id="{0D8DF1CC-64FF-49C8-B6F3-CEC2F3997540}"/>
                  </a:ext>
                </a:extLst>
              </p14:cNvPr>
              <p14:cNvContentPartPr/>
              <p14:nvPr/>
            </p14:nvContentPartPr>
            <p14:xfrm>
              <a:off x="8119599" y="4457329"/>
              <a:ext cx="392400" cy="600480"/>
            </p14:xfrm>
          </p:contentPart>
        </mc:Choice>
        <mc:Fallback xmlns="">
          <p:pic>
            <p:nvPicPr>
              <p:cNvPr id="3" name="Mürekkep 2">
                <a:extLst>
                  <a:ext uri="{FF2B5EF4-FFF2-40B4-BE49-F238E27FC236}">
                    <a16:creationId xmlns:a16="http://schemas.microsoft.com/office/drawing/2014/main" id="{0D8DF1CC-64FF-49C8-B6F3-CEC2F3997540}"/>
                  </a:ext>
                </a:extLst>
              </p:cNvPr>
              <p:cNvPicPr/>
              <p:nvPr/>
            </p:nvPicPr>
            <p:blipFill>
              <a:blip r:embed="rId12"/>
              <a:stretch>
                <a:fillRect/>
              </a:stretch>
            </p:blipFill>
            <p:spPr>
              <a:xfrm>
                <a:off x="8056599" y="4394689"/>
                <a:ext cx="518040" cy="726120"/>
              </a:xfrm>
              <a:prstGeom prst="rect">
                <a:avLst/>
              </a:prstGeom>
            </p:spPr>
          </p:pic>
        </mc:Fallback>
      </mc:AlternateContent>
      <p:sp>
        <p:nvSpPr>
          <p:cNvPr id="21" name="Metin kutusu 20">
            <a:extLst>
              <a:ext uri="{FF2B5EF4-FFF2-40B4-BE49-F238E27FC236}">
                <a16:creationId xmlns:a16="http://schemas.microsoft.com/office/drawing/2014/main" id="{7EA7F80E-FE9B-4E9F-A532-C01BF0BA4321}"/>
              </a:ext>
            </a:extLst>
          </p:cNvPr>
          <p:cNvSpPr txBox="1"/>
          <p:nvPr/>
        </p:nvSpPr>
        <p:spPr>
          <a:xfrm>
            <a:off x="635114" y="3736130"/>
            <a:ext cx="7815072" cy="523220"/>
          </a:xfrm>
          <a:prstGeom prst="rect">
            <a:avLst/>
          </a:prstGeom>
          <a:noFill/>
        </p:spPr>
        <p:txBody>
          <a:bodyPr wrap="square" rtlCol="0">
            <a:spAutoFit/>
          </a:bodyPr>
          <a:lstStyle/>
          <a:p>
            <a:pPr marL="285750" lvl="2" indent="-285750">
              <a:buFont typeface="Arial" panose="020B0604020202020204" pitchFamily="34" charset="0"/>
              <a:buChar char="•"/>
            </a:pPr>
            <a:r>
              <a:rPr lang="tr-TR" dirty="0">
                <a:solidFill>
                  <a:srgbClr val="292929"/>
                </a:solidFill>
                <a:latin typeface="Ubuntu Light" panose="020B0604020202020204" charset="0"/>
              </a:rPr>
              <a:t>Şu işi yap, işin bitince şu işi yap -&gt; TOPLA</a:t>
            </a:r>
          </a:p>
          <a:p>
            <a:pPr marL="285750" lvl="2" indent="-285750">
              <a:buFont typeface="Arial" panose="020B0604020202020204" pitchFamily="34" charset="0"/>
              <a:buChar char="•"/>
            </a:pPr>
            <a:r>
              <a:rPr lang="tr-TR" b="0" i="0" dirty="0">
                <a:solidFill>
                  <a:srgbClr val="292929"/>
                </a:solidFill>
                <a:effectLst/>
                <a:latin typeface="Ubuntu Light" panose="020B0604020202020204" charset="0"/>
              </a:rPr>
              <a:t>Şu işi her biri için yap -&gt; ÇARP</a:t>
            </a:r>
          </a:p>
        </p:txBody>
      </p:sp>
      <p:pic>
        <p:nvPicPr>
          <p:cNvPr id="7" name="Resim 6">
            <a:extLst>
              <a:ext uri="{FF2B5EF4-FFF2-40B4-BE49-F238E27FC236}">
                <a16:creationId xmlns:a16="http://schemas.microsoft.com/office/drawing/2014/main" id="{1659EEA5-D4BF-437F-B54B-850D565DE0A1}"/>
              </a:ext>
            </a:extLst>
          </p:cNvPr>
          <p:cNvPicPr>
            <a:picLocks noChangeAspect="1"/>
          </p:cNvPicPr>
          <p:nvPr/>
        </p:nvPicPr>
        <p:blipFill>
          <a:blip r:embed="rId13"/>
          <a:stretch>
            <a:fillRect/>
          </a:stretch>
        </p:blipFill>
        <p:spPr>
          <a:xfrm>
            <a:off x="1146944" y="1473602"/>
            <a:ext cx="6668936" cy="2064549"/>
          </a:xfrm>
          <a:prstGeom prst="rect">
            <a:avLst/>
          </a:prstGeom>
        </p:spPr>
      </p:pic>
    </p:spTree>
    <p:extLst>
      <p:ext uri="{BB962C8B-B14F-4D97-AF65-F5344CB8AC3E}">
        <p14:creationId xmlns:p14="http://schemas.microsoft.com/office/powerpoint/2010/main" val="25402327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5" name="Google Shape;245;p38"/>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s"/>
              <a:t>16</a:t>
            </a:fld>
            <a:endParaRPr/>
          </a:p>
        </p:txBody>
      </p:sp>
      <p:sp>
        <p:nvSpPr>
          <p:cNvPr id="4" name="Dikdörtgen 3">
            <a:extLst>
              <a:ext uri="{FF2B5EF4-FFF2-40B4-BE49-F238E27FC236}">
                <a16:creationId xmlns:a16="http://schemas.microsoft.com/office/drawing/2014/main" id="{01C82D4D-7BFF-471A-A926-D42901742007}"/>
              </a:ext>
            </a:extLst>
          </p:cNvPr>
          <p:cNvSpPr/>
          <p:nvPr/>
        </p:nvSpPr>
        <p:spPr>
          <a:xfrm>
            <a:off x="4250530" y="1185863"/>
            <a:ext cx="714375" cy="6429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Resim 10">
            <a:extLst>
              <a:ext uri="{FF2B5EF4-FFF2-40B4-BE49-F238E27FC236}">
                <a16:creationId xmlns:a16="http://schemas.microsoft.com/office/drawing/2014/main" id="{E0C3D400-C3C5-4B46-A25F-2C30C86846C9}"/>
              </a:ext>
            </a:extLst>
          </p:cNvPr>
          <p:cNvPicPr>
            <a:picLocks noChangeAspect="1"/>
          </p:cNvPicPr>
          <p:nvPr/>
        </p:nvPicPr>
        <p:blipFill>
          <a:blip r:embed="rId3"/>
          <a:stretch>
            <a:fillRect/>
          </a:stretch>
        </p:blipFill>
        <p:spPr>
          <a:xfrm>
            <a:off x="808989" y="1079327"/>
            <a:ext cx="7526021" cy="2984846"/>
          </a:xfrm>
          <a:prstGeom prst="rect">
            <a:avLst/>
          </a:prstGeom>
        </p:spPr>
      </p:pic>
    </p:spTree>
    <p:extLst>
      <p:ext uri="{BB962C8B-B14F-4D97-AF65-F5344CB8AC3E}">
        <p14:creationId xmlns:p14="http://schemas.microsoft.com/office/powerpoint/2010/main" val="32714877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5" name="Google Shape;245;p38"/>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s"/>
              <a:t>17</a:t>
            </a:fld>
            <a:endParaRPr/>
          </a:p>
        </p:txBody>
      </p:sp>
      <p:sp>
        <p:nvSpPr>
          <p:cNvPr id="4" name="Dikdörtgen 3">
            <a:extLst>
              <a:ext uri="{FF2B5EF4-FFF2-40B4-BE49-F238E27FC236}">
                <a16:creationId xmlns:a16="http://schemas.microsoft.com/office/drawing/2014/main" id="{01C82D4D-7BFF-471A-A926-D42901742007}"/>
              </a:ext>
            </a:extLst>
          </p:cNvPr>
          <p:cNvSpPr/>
          <p:nvPr/>
        </p:nvSpPr>
        <p:spPr>
          <a:xfrm>
            <a:off x="4250530" y="1185863"/>
            <a:ext cx="714375" cy="6429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Resim 2">
            <a:extLst>
              <a:ext uri="{FF2B5EF4-FFF2-40B4-BE49-F238E27FC236}">
                <a16:creationId xmlns:a16="http://schemas.microsoft.com/office/drawing/2014/main" id="{590A38F9-1B08-4D7E-882E-B3452108E880}"/>
              </a:ext>
            </a:extLst>
          </p:cNvPr>
          <p:cNvPicPr>
            <a:picLocks noChangeAspect="1"/>
          </p:cNvPicPr>
          <p:nvPr/>
        </p:nvPicPr>
        <p:blipFill>
          <a:blip r:embed="rId3"/>
          <a:stretch>
            <a:fillRect/>
          </a:stretch>
        </p:blipFill>
        <p:spPr>
          <a:xfrm>
            <a:off x="869290" y="1560443"/>
            <a:ext cx="7476854" cy="2022614"/>
          </a:xfrm>
          <a:prstGeom prst="rect">
            <a:avLst/>
          </a:prstGeom>
        </p:spPr>
      </p:pic>
    </p:spTree>
    <p:extLst>
      <p:ext uri="{BB962C8B-B14F-4D97-AF65-F5344CB8AC3E}">
        <p14:creationId xmlns:p14="http://schemas.microsoft.com/office/powerpoint/2010/main" val="21752227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5" name="Google Shape;245;p38"/>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s"/>
              <a:t>18</a:t>
            </a:fld>
            <a:endParaRPr/>
          </a:p>
        </p:txBody>
      </p:sp>
      <p:sp>
        <p:nvSpPr>
          <p:cNvPr id="4" name="Dikdörtgen 3">
            <a:extLst>
              <a:ext uri="{FF2B5EF4-FFF2-40B4-BE49-F238E27FC236}">
                <a16:creationId xmlns:a16="http://schemas.microsoft.com/office/drawing/2014/main" id="{01C82D4D-7BFF-471A-A926-D42901742007}"/>
              </a:ext>
            </a:extLst>
          </p:cNvPr>
          <p:cNvSpPr/>
          <p:nvPr/>
        </p:nvSpPr>
        <p:spPr>
          <a:xfrm>
            <a:off x="4250530" y="1185863"/>
            <a:ext cx="714375" cy="6429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Resim 4">
            <a:extLst>
              <a:ext uri="{FF2B5EF4-FFF2-40B4-BE49-F238E27FC236}">
                <a16:creationId xmlns:a16="http://schemas.microsoft.com/office/drawing/2014/main" id="{700CDEF1-D34B-4568-9FE1-4747276DB7F1}"/>
              </a:ext>
            </a:extLst>
          </p:cNvPr>
          <p:cNvPicPr>
            <a:picLocks noChangeAspect="1"/>
          </p:cNvPicPr>
          <p:nvPr/>
        </p:nvPicPr>
        <p:blipFill rotWithShape="1">
          <a:blip r:embed="rId3"/>
          <a:srcRect r="17734"/>
          <a:stretch/>
        </p:blipFill>
        <p:spPr>
          <a:xfrm>
            <a:off x="810815" y="1524194"/>
            <a:ext cx="7522369" cy="2095112"/>
          </a:xfrm>
          <a:prstGeom prst="rect">
            <a:avLst/>
          </a:prstGeom>
        </p:spPr>
      </p:pic>
      <p:pic>
        <p:nvPicPr>
          <p:cNvPr id="7" name="Resim 6">
            <a:extLst>
              <a:ext uri="{FF2B5EF4-FFF2-40B4-BE49-F238E27FC236}">
                <a16:creationId xmlns:a16="http://schemas.microsoft.com/office/drawing/2014/main" id="{3A4D0C89-1741-4BC3-8F77-78931CF4EEDE}"/>
              </a:ext>
            </a:extLst>
          </p:cNvPr>
          <p:cNvPicPr>
            <a:picLocks noChangeAspect="1"/>
          </p:cNvPicPr>
          <p:nvPr/>
        </p:nvPicPr>
        <p:blipFill rotWithShape="1">
          <a:blip r:embed="rId4"/>
          <a:srcRect r="731" b="87556"/>
          <a:stretch/>
        </p:blipFill>
        <p:spPr>
          <a:xfrm>
            <a:off x="810815" y="1272506"/>
            <a:ext cx="7522369" cy="251688"/>
          </a:xfrm>
          <a:prstGeom prst="rect">
            <a:avLst/>
          </a:prstGeom>
        </p:spPr>
      </p:pic>
    </p:spTree>
    <p:extLst>
      <p:ext uri="{BB962C8B-B14F-4D97-AF65-F5344CB8AC3E}">
        <p14:creationId xmlns:p14="http://schemas.microsoft.com/office/powerpoint/2010/main" val="22860863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5" name="Google Shape;245;p38"/>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s"/>
              <a:t>19</a:t>
            </a:fld>
            <a:endParaRPr/>
          </a:p>
        </p:txBody>
      </p:sp>
      <p:sp>
        <p:nvSpPr>
          <p:cNvPr id="4" name="Dikdörtgen 3">
            <a:extLst>
              <a:ext uri="{FF2B5EF4-FFF2-40B4-BE49-F238E27FC236}">
                <a16:creationId xmlns:a16="http://schemas.microsoft.com/office/drawing/2014/main" id="{01C82D4D-7BFF-471A-A926-D42901742007}"/>
              </a:ext>
            </a:extLst>
          </p:cNvPr>
          <p:cNvSpPr/>
          <p:nvPr/>
        </p:nvSpPr>
        <p:spPr>
          <a:xfrm>
            <a:off x="4250530" y="1185863"/>
            <a:ext cx="714375" cy="6429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Resim 6">
            <a:extLst>
              <a:ext uri="{FF2B5EF4-FFF2-40B4-BE49-F238E27FC236}">
                <a16:creationId xmlns:a16="http://schemas.microsoft.com/office/drawing/2014/main" id="{3A4D0C89-1741-4BC3-8F77-78931CF4EEDE}"/>
              </a:ext>
            </a:extLst>
          </p:cNvPr>
          <p:cNvPicPr>
            <a:picLocks noChangeAspect="1"/>
          </p:cNvPicPr>
          <p:nvPr/>
        </p:nvPicPr>
        <p:blipFill rotWithShape="1">
          <a:blip r:embed="rId3"/>
          <a:srcRect r="731" b="87556"/>
          <a:stretch/>
        </p:blipFill>
        <p:spPr>
          <a:xfrm>
            <a:off x="810815" y="1272506"/>
            <a:ext cx="7522369" cy="251688"/>
          </a:xfrm>
          <a:prstGeom prst="rect">
            <a:avLst/>
          </a:prstGeom>
        </p:spPr>
      </p:pic>
      <p:pic>
        <p:nvPicPr>
          <p:cNvPr id="3" name="Resim 2">
            <a:extLst>
              <a:ext uri="{FF2B5EF4-FFF2-40B4-BE49-F238E27FC236}">
                <a16:creationId xmlns:a16="http://schemas.microsoft.com/office/drawing/2014/main" id="{5395FFC2-6777-4DFC-B939-D6391B3F34A6}"/>
              </a:ext>
            </a:extLst>
          </p:cNvPr>
          <p:cNvPicPr>
            <a:picLocks noChangeAspect="1"/>
          </p:cNvPicPr>
          <p:nvPr/>
        </p:nvPicPr>
        <p:blipFill>
          <a:blip r:embed="rId4"/>
          <a:stretch>
            <a:fillRect/>
          </a:stretch>
        </p:blipFill>
        <p:spPr>
          <a:xfrm>
            <a:off x="810815" y="1524194"/>
            <a:ext cx="7522368" cy="2408151"/>
          </a:xfrm>
          <a:prstGeom prst="rect">
            <a:avLst/>
          </a:prstGeom>
        </p:spPr>
      </p:pic>
    </p:spTree>
    <p:extLst>
      <p:ext uri="{BB962C8B-B14F-4D97-AF65-F5344CB8AC3E}">
        <p14:creationId xmlns:p14="http://schemas.microsoft.com/office/powerpoint/2010/main" val="32956371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820E2B4-7CE7-4A9D-8F46-E10D1A3A4C52}"/>
              </a:ext>
            </a:extLst>
          </p:cNvPr>
          <p:cNvSpPr txBox="1"/>
          <p:nvPr/>
        </p:nvSpPr>
        <p:spPr>
          <a:xfrm>
            <a:off x="3391450" y="596539"/>
            <a:ext cx="2361100" cy="523220"/>
          </a:xfrm>
          <a:prstGeom prst="rect">
            <a:avLst/>
          </a:prstGeom>
          <a:noFill/>
        </p:spPr>
        <p:txBody>
          <a:bodyPr wrap="square" rtlCol="0">
            <a:spAutoFit/>
          </a:bodyPr>
          <a:lstStyle/>
          <a:p>
            <a:pPr algn="ctr"/>
            <a:r>
              <a:rPr lang="tr-TR" sz="2800" b="1" dirty="0"/>
              <a:t>Hakkımda</a:t>
            </a:r>
          </a:p>
        </p:txBody>
      </p:sp>
      <p:pic>
        <p:nvPicPr>
          <p:cNvPr id="5" name="Picture 4" descr="Icon&#10;&#10;Description automatically generated">
            <a:extLst>
              <a:ext uri="{FF2B5EF4-FFF2-40B4-BE49-F238E27FC236}">
                <a16:creationId xmlns:a16="http://schemas.microsoft.com/office/drawing/2014/main" id="{5FAC6C06-E693-4B29-83E8-8FA6099D3B07}"/>
              </a:ext>
            </a:extLst>
          </p:cNvPr>
          <p:cNvPicPr>
            <a:picLocks noChangeAspect="1"/>
          </p:cNvPicPr>
          <p:nvPr/>
        </p:nvPicPr>
        <p:blipFill>
          <a:blip r:embed="rId2">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1283615" y="2454745"/>
            <a:ext cx="455748" cy="455748"/>
          </a:xfrm>
          <a:prstGeom prst="rect">
            <a:avLst/>
          </a:prstGeom>
        </p:spPr>
      </p:pic>
      <p:sp>
        <p:nvSpPr>
          <p:cNvPr id="6" name="TextBox 5">
            <a:extLst>
              <a:ext uri="{FF2B5EF4-FFF2-40B4-BE49-F238E27FC236}">
                <a16:creationId xmlns:a16="http://schemas.microsoft.com/office/drawing/2014/main" id="{20F42E73-747E-4AE2-AD17-86C5F33EA027}"/>
              </a:ext>
            </a:extLst>
          </p:cNvPr>
          <p:cNvSpPr txBox="1"/>
          <p:nvPr/>
        </p:nvSpPr>
        <p:spPr>
          <a:xfrm>
            <a:off x="1896912" y="2560392"/>
            <a:ext cx="1633781" cy="253916"/>
          </a:xfrm>
          <a:prstGeom prst="rect">
            <a:avLst/>
          </a:prstGeom>
          <a:noFill/>
        </p:spPr>
        <p:txBody>
          <a:bodyPr wrap="none" rtlCol="0">
            <a:spAutoFit/>
          </a:bodyPr>
          <a:lstStyle/>
          <a:p>
            <a:r>
              <a:rPr lang="tr-TR" sz="1050" dirty="0"/>
              <a:t>github.com/</a:t>
            </a:r>
            <a:r>
              <a:rPr lang="tr-TR" sz="1050" dirty="0" err="1"/>
              <a:t>basarYargici</a:t>
            </a:r>
            <a:endParaRPr lang="tr-TR" sz="1050" dirty="0"/>
          </a:p>
        </p:txBody>
      </p:sp>
      <p:pic>
        <p:nvPicPr>
          <p:cNvPr id="10" name="Picture 9" descr="Icon&#10;&#10;Description automatically generated">
            <a:extLst>
              <a:ext uri="{FF2B5EF4-FFF2-40B4-BE49-F238E27FC236}">
                <a16:creationId xmlns:a16="http://schemas.microsoft.com/office/drawing/2014/main" id="{2838991A-3F9D-413C-9AC6-9433667D25CA}"/>
              </a:ext>
            </a:extLst>
          </p:cNvPr>
          <p:cNvPicPr>
            <a:picLocks noChangeAspect="1"/>
          </p:cNvPicPr>
          <p:nvPr/>
        </p:nvPicPr>
        <p:blipFill>
          <a:blip r:embed="rId3">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1284516" y="3327912"/>
            <a:ext cx="454847" cy="449367"/>
          </a:xfrm>
          <a:prstGeom prst="rect">
            <a:avLst/>
          </a:prstGeom>
        </p:spPr>
      </p:pic>
      <p:sp>
        <p:nvSpPr>
          <p:cNvPr id="11" name="TextBox 10">
            <a:extLst>
              <a:ext uri="{FF2B5EF4-FFF2-40B4-BE49-F238E27FC236}">
                <a16:creationId xmlns:a16="http://schemas.microsoft.com/office/drawing/2014/main" id="{6DAA91B2-3BC0-4796-83E8-30197682A2E1}"/>
              </a:ext>
            </a:extLst>
          </p:cNvPr>
          <p:cNvSpPr txBox="1"/>
          <p:nvPr/>
        </p:nvSpPr>
        <p:spPr>
          <a:xfrm>
            <a:off x="1896912" y="3426478"/>
            <a:ext cx="2289409" cy="253916"/>
          </a:xfrm>
          <a:prstGeom prst="rect">
            <a:avLst/>
          </a:prstGeom>
          <a:noFill/>
        </p:spPr>
        <p:txBody>
          <a:bodyPr wrap="none" rtlCol="0">
            <a:spAutoFit/>
          </a:bodyPr>
          <a:lstStyle/>
          <a:p>
            <a:r>
              <a:rPr lang="tr-TR" sz="1050" dirty="0"/>
              <a:t>linkedin.com/in/</a:t>
            </a:r>
            <a:r>
              <a:rPr lang="tr-TR" sz="1050" dirty="0" err="1"/>
              <a:t>ibrahimbasaryargici</a:t>
            </a:r>
            <a:endParaRPr lang="tr-TR" sz="1050" dirty="0"/>
          </a:p>
        </p:txBody>
      </p:sp>
      <p:sp>
        <p:nvSpPr>
          <p:cNvPr id="16" name="TextBox 15">
            <a:extLst>
              <a:ext uri="{FF2B5EF4-FFF2-40B4-BE49-F238E27FC236}">
                <a16:creationId xmlns:a16="http://schemas.microsoft.com/office/drawing/2014/main" id="{0FCF74F4-3F72-4553-9FB7-6BC3B9D0FB27}"/>
              </a:ext>
            </a:extLst>
          </p:cNvPr>
          <p:cNvSpPr txBox="1"/>
          <p:nvPr/>
        </p:nvSpPr>
        <p:spPr>
          <a:xfrm>
            <a:off x="1283615" y="1714161"/>
            <a:ext cx="1734770" cy="323165"/>
          </a:xfrm>
          <a:prstGeom prst="rect">
            <a:avLst/>
          </a:prstGeom>
          <a:noFill/>
        </p:spPr>
        <p:txBody>
          <a:bodyPr wrap="none" rtlCol="0">
            <a:spAutoFit/>
          </a:bodyPr>
          <a:lstStyle/>
          <a:p>
            <a:r>
              <a:rPr lang="tr-TR" sz="1500" b="1" dirty="0"/>
              <a:t>İ. Başar YARGICI</a:t>
            </a:r>
          </a:p>
        </p:txBody>
      </p:sp>
      <p:pic>
        <p:nvPicPr>
          <p:cNvPr id="4" name="Resim 3" descr="kişi, açık hava, adam içeren bir resim&#10;&#10;Açıklama otomatik olarak oluşturuldu">
            <a:extLst>
              <a:ext uri="{FF2B5EF4-FFF2-40B4-BE49-F238E27FC236}">
                <a16:creationId xmlns:a16="http://schemas.microsoft.com/office/drawing/2014/main" id="{CC6F7E6C-8022-4CBD-95CD-E96237D62997}"/>
              </a:ext>
            </a:extLst>
          </p:cNvPr>
          <p:cNvPicPr>
            <a:picLocks noChangeAspect="1"/>
          </p:cNvPicPr>
          <p:nvPr/>
        </p:nvPicPr>
        <p:blipFill>
          <a:blip r:embed="rId4"/>
          <a:stretch>
            <a:fillRect/>
          </a:stretch>
        </p:blipFill>
        <p:spPr>
          <a:xfrm>
            <a:off x="5503116" y="1731929"/>
            <a:ext cx="2843797" cy="190356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5245051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5" name="Google Shape;245;p38"/>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s"/>
              <a:t>20</a:t>
            </a:fld>
            <a:endParaRPr/>
          </a:p>
        </p:txBody>
      </p:sp>
      <p:sp>
        <p:nvSpPr>
          <p:cNvPr id="4" name="Dikdörtgen 3">
            <a:extLst>
              <a:ext uri="{FF2B5EF4-FFF2-40B4-BE49-F238E27FC236}">
                <a16:creationId xmlns:a16="http://schemas.microsoft.com/office/drawing/2014/main" id="{01C82D4D-7BFF-471A-A926-D42901742007}"/>
              </a:ext>
            </a:extLst>
          </p:cNvPr>
          <p:cNvSpPr/>
          <p:nvPr/>
        </p:nvSpPr>
        <p:spPr>
          <a:xfrm>
            <a:off x="4214811" y="1196877"/>
            <a:ext cx="714375" cy="6429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Resim 6">
            <a:extLst>
              <a:ext uri="{FF2B5EF4-FFF2-40B4-BE49-F238E27FC236}">
                <a16:creationId xmlns:a16="http://schemas.microsoft.com/office/drawing/2014/main" id="{3A4D0C89-1741-4BC3-8F77-78931CF4EEDE}"/>
              </a:ext>
            </a:extLst>
          </p:cNvPr>
          <p:cNvPicPr>
            <a:picLocks noChangeAspect="1"/>
          </p:cNvPicPr>
          <p:nvPr/>
        </p:nvPicPr>
        <p:blipFill rotWithShape="1">
          <a:blip r:embed="rId3"/>
          <a:srcRect r="731" b="87556"/>
          <a:stretch/>
        </p:blipFill>
        <p:spPr>
          <a:xfrm>
            <a:off x="810815" y="1272506"/>
            <a:ext cx="7522369" cy="251688"/>
          </a:xfrm>
          <a:prstGeom prst="rect">
            <a:avLst/>
          </a:prstGeom>
        </p:spPr>
      </p:pic>
      <p:pic>
        <p:nvPicPr>
          <p:cNvPr id="5" name="Resim 4">
            <a:extLst>
              <a:ext uri="{FF2B5EF4-FFF2-40B4-BE49-F238E27FC236}">
                <a16:creationId xmlns:a16="http://schemas.microsoft.com/office/drawing/2014/main" id="{5C7ACFE4-71E8-48CF-9ECE-76F14FA990DD}"/>
              </a:ext>
            </a:extLst>
          </p:cNvPr>
          <p:cNvPicPr>
            <a:picLocks noChangeAspect="1"/>
          </p:cNvPicPr>
          <p:nvPr/>
        </p:nvPicPr>
        <p:blipFill>
          <a:blip r:embed="rId4"/>
          <a:stretch>
            <a:fillRect/>
          </a:stretch>
        </p:blipFill>
        <p:spPr>
          <a:xfrm>
            <a:off x="810815" y="1524194"/>
            <a:ext cx="7522369" cy="2358136"/>
          </a:xfrm>
          <a:prstGeom prst="rect">
            <a:avLst/>
          </a:prstGeom>
        </p:spPr>
      </p:pic>
    </p:spTree>
    <p:extLst>
      <p:ext uri="{BB962C8B-B14F-4D97-AF65-F5344CB8AC3E}">
        <p14:creationId xmlns:p14="http://schemas.microsoft.com/office/powerpoint/2010/main" val="25606660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5" name="Google Shape;245;p38"/>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s"/>
              <a:t>21</a:t>
            </a:fld>
            <a:endParaRPr/>
          </a:p>
        </p:txBody>
      </p:sp>
      <p:sp>
        <p:nvSpPr>
          <p:cNvPr id="4" name="Dikdörtgen 3">
            <a:extLst>
              <a:ext uri="{FF2B5EF4-FFF2-40B4-BE49-F238E27FC236}">
                <a16:creationId xmlns:a16="http://schemas.microsoft.com/office/drawing/2014/main" id="{01C82D4D-7BFF-471A-A926-D42901742007}"/>
              </a:ext>
            </a:extLst>
          </p:cNvPr>
          <p:cNvSpPr/>
          <p:nvPr/>
        </p:nvSpPr>
        <p:spPr>
          <a:xfrm>
            <a:off x="4214811" y="1196877"/>
            <a:ext cx="714375" cy="6429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Resim 2">
            <a:extLst>
              <a:ext uri="{FF2B5EF4-FFF2-40B4-BE49-F238E27FC236}">
                <a16:creationId xmlns:a16="http://schemas.microsoft.com/office/drawing/2014/main" id="{85B6FBC0-39CD-4F66-BAFB-49A992EA350B}"/>
              </a:ext>
            </a:extLst>
          </p:cNvPr>
          <p:cNvPicPr>
            <a:picLocks noChangeAspect="1"/>
          </p:cNvPicPr>
          <p:nvPr/>
        </p:nvPicPr>
        <p:blipFill rotWithShape="1">
          <a:blip r:embed="rId3"/>
          <a:srcRect t="44242" r="18178"/>
          <a:stretch/>
        </p:blipFill>
        <p:spPr>
          <a:xfrm>
            <a:off x="2121550" y="666751"/>
            <a:ext cx="4900895" cy="1813640"/>
          </a:xfrm>
          <a:prstGeom prst="rect">
            <a:avLst/>
          </a:prstGeom>
        </p:spPr>
      </p:pic>
    </p:spTree>
    <p:extLst>
      <p:ext uri="{BB962C8B-B14F-4D97-AF65-F5344CB8AC3E}">
        <p14:creationId xmlns:p14="http://schemas.microsoft.com/office/powerpoint/2010/main" val="11481052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5" name="Google Shape;225;p35"/>
          <p:cNvSpPr/>
          <p:nvPr/>
        </p:nvSpPr>
        <p:spPr>
          <a:xfrm>
            <a:off x="1430400" y="1371450"/>
            <a:ext cx="1147200" cy="399000"/>
          </a:xfrm>
          <a:prstGeom prst="rect">
            <a:avLst/>
          </a:pr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15;p34">
            <a:extLst>
              <a:ext uri="{FF2B5EF4-FFF2-40B4-BE49-F238E27FC236}">
                <a16:creationId xmlns:a16="http://schemas.microsoft.com/office/drawing/2014/main" id="{77DC41B4-BF96-4628-95FE-1D1D6C24C6B2}"/>
              </a:ext>
            </a:extLst>
          </p:cNvPr>
          <p:cNvSpPr txBox="1">
            <a:spLocks/>
          </p:cNvSpPr>
          <p:nvPr/>
        </p:nvSpPr>
        <p:spPr>
          <a:xfrm>
            <a:off x="1477108" y="1371450"/>
            <a:ext cx="6236492" cy="262639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2"/>
              </a:buClr>
              <a:buSzPts val="1400"/>
              <a:buFont typeface="Ubuntu Light"/>
              <a:buNone/>
              <a:defRPr sz="1400" b="0" i="0" u="none" strike="noStrike" cap="none">
                <a:solidFill>
                  <a:schemeClr val="bg1">
                    <a:lumMod val="50000"/>
                  </a:schemeClr>
                </a:solidFill>
                <a:latin typeface="Ubuntu Light"/>
                <a:ea typeface="Ubuntu Light"/>
                <a:cs typeface="Ubuntu Light"/>
                <a:sym typeface="Ubuntu Light"/>
              </a:defRPr>
            </a:lvl1pPr>
            <a:lvl2pPr marL="914400" marR="0" lvl="1" indent="-317500" algn="l" rtl="0">
              <a:lnSpc>
                <a:spcPct val="100000"/>
              </a:lnSpc>
              <a:spcBef>
                <a:spcPts val="0"/>
              </a:spcBef>
              <a:spcAft>
                <a:spcPts val="0"/>
              </a:spcAft>
              <a:buClr>
                <a:schemeClr val="lt2"/>
              </a:buClr>
              <a:buSzPts val="1400"/>
              <a:buFont typeface="Ubuntu Light"/>
              <a:buNone/>
              <a:defRPr sz="1400" b="0" i="0" u="none" strike="noStrike" cap="none">
                <a:solidFill>
                  <a:schemeClr val="lt2"/>
                </a:solidFill>
                <a:latin typeface="Ubuntu Light"/>
                <a:ea typeface="Ubuntu Light"/>
                <a:cs typeface="Ubuntu Light"/>
                <a:sym typeface="Ubuntu Light"/>
              </a:defRPr>
            </a:lvl2pPr>
            <a:lvl3pPr marL="1371600" marR="0" lvl="2" indent="-311150" algn="l" rtl="0">
              <a:lnSpc>
                <a:spcPct val="100000"/>
              </a:lnSpc>
              <a:spcBef>
                <a:spcPts val="0"/>
              </a:spcBef>
              <a:spcAft>
                <a:spcPts val="0"/>
              </a:spcAft>
              <a:buClr>
                <a:schemeClr val="lt2"/>
              </a:buClr>
              <a:buSzPts val="1300"/>
              <a:buFont typeface="Ubuntu Light"/>
              <a:buNone/>
              <a:defRPr sz="1300" b="0" i="0" u="none" strike="noStrike" cap="none">
                <a:solidFill>
                  <a:schemeClr val="lt2"/>
                </a:solidFill>
                <a:latin typeface="Ubuntu Light"/>
                <a:ea typeface="Ubuntu Light"/>
                <a:cs typeface="Ubuntu Light"/>
                <a:sym typeface="Ubuntu Light"/>
              </a:defRPr>
            </a:lvl3pPr>
            <a:lvl4pPr marL="1828800" marR="0" lvl="3" indent="-311150" algn="l" rtl="0">
              <a:lnSpc>
                <a:spcPct val="100000"/>
              </a:lnSpc>
              <a:spcBef>
                <a:spcPts val="0"/>
              </a:spcBef>
              <a:spcAft>
                <a:spcPts val="0"/>
              </a:spcAft>
              <a:buClr>
                <a:schemeClr val="lt2"/>
              </a:buClr>
              <a:buSzPts val="1300"/>
              <a:buFont typeface="Ubuntu Light"/>
              <a:buNone/>
              <a:defRPr sz="1300" b="0" i="0" u="none" strike="noStrike" cap="none">
                <a:solidFill>
                  <a:schemeClr val="lt2"/>
                </a:solidFill>
                <a:latin typeface="Ubuntu Light"/>
                <a:ea typeface="Ubuntu Light"/>
                <a:cs typeface="Ubuntu Light"/>
                <a:sym typeface="Ubuntu Light"/>
              </a:defRPr>
            </a:lvl4pPr>
            <a:lvl5pPr marL="2286000" marR="0" lvl="4" indent="-304800" algn="l" rtl="0">
              <a:lnSpc>
                <a:spcPct val="100000"/>
              </a:lnSpc>
              <a:spcBef>
                <a:spcPts val="0"/>
              </a:spcBef>
              <a:spcAft>
                <a:spcPts val="0"/>
              </a:spcAft>
              <a:buClr>
                <a:schemeClr val="lt2"/>
              </a:buClr>
              <a:buSzPts val="1200"/>
              <a:buFont typeface="Ubuntu Light"/>
              <a:buNone/>
              <a:defRPr sz="1200" b="0" i="0" u="none" strike="noStrike" cap="none">
                <a:solidFill>
                  <a:schemeClr val="lt2"/>
                </a:solidFill>
                <a:latin typeface="Ubuntu Light"/>
                <a:ea typeface="Ubuntu Light"/>
                <a:cs typeface="Ubuntu Light"/>
                <a:sym typeface="Ubuntu Light"/>
              </a:defRPr>
            </a:lvl5pPr>
            <a:lvl6pPr marL="2743200" marR="0" lvl="5" indent="-304800" algn="l" rtl="0">
              <a:lnSpc>
                <a:spcPct val="100000"/>
              </a:lnSpc>
              <a:spcBef>
                <a:spcPts val="0"/>
              </a:spcBef>
              <a:spcAft>
                <a:spcPts val="0"/>
              </a:spcAft>
              <a:buClr>
                <a:schemeClr val="lt2"/>
              </a:buClr>
              <a:buSzPts val="1200"/>
              <a:buFont typeface="Ubuntu Light"/>
              <a:buNone/>
              <a:defRPr sz="1200" b="0" i="0" u="none" strike="noStrike" cap="none">
                <a:solidFill>
                  <a:schemeClr val="lt2"/>
                </a:solidFill>
                <a:latin typeface="Ubuntu Light"/>
                <a:ea typeface="Ubuntu Light"/>
                <a:cs typeface="Ubuntu Light"/>
                <a:sym typeface="Ubuntu Light"/>
              </a:defRPr>
            </a:lvl6pPr>
            <a:lvl7pPr marL="3200400" marR="0" lvl="6" indent="-298450" algn="l" rtl="0">
              <a:lnSpc>
                <a:spcPct val="100000"/>
              </a:lnSpc>
              <a:spcBef>
                <a:spcPts val="0"/>
              </a:spcBef>
              <a:spcAft>
                <a:spcPts val="0"/>
              </a:spcAft>
              <a:buClr>
                <a:schemeClr val="lt2"/>
              </a:buClr>
              <a:buSzPts val="1100"/>
              <a:buFont typeface="Ubuntu Light"/>
              <a:buNone/>
              <a:defRPr sz="1100" b="0" i="0" u="none" strike="noStrike" cap="none">
                <a:solidFill>
                  <a:schemeClr val="lt2"/>
                </a:solidFill>
                <a:latin typeface="Ubuntu Light"/>
                <a:ea typeface="Ubuntu Light"/>
                <a:cs typeface="Ubuntu Light"/>
                <a:sym typeface="Ubuntu Light"/>
              </a:defRPr>
            </a:lvl7pPr>
            <a:lvl8pPr marL="3657600" marR="0" lvl="7" indent="-298450" algn="l" rtl="0">
              <a:lnSpc>
                <a:spcPct val="100000"/>
              </a:lnSpc>
              <a:spcBef>
                <a:spcPts val="0"/>
              </a:spcBef>
              <a:spcAft>
                <a:spcPts val="0"/>
              </a:spcAft>
              <a:buClr>
                <a:schemeClr val="lt2"/>
              </a:buClr>
              <a:buSzPts val="1100"/>
              <a:buFont typeface="Ubuntu Light"/>
              <a:buNone/>
              <a:defRPr sz="1100" b="0" i="0" u="none" strike="noStrike" cap="none">
                <a:solidFill>
                  <a:schemeClr val="lt2"/>
                </a:solidFill>
                <a:latin typeface="Ubuntu Light"/>
                <a:ea typeface="Ubuntu Light"/>
                <a:cs typeface="Ubuntu Light"/>
                <a:sym typeface="Ubuntu Light"/>
              </a:defRPr>
            </a:lvl8pPr>
            <a:lvl9pPr marL="4114800" marR="0" lvl="8" indent="-292100" algn="l" rtl="0">
              <a:lnSpc>
                <a:spcPct val="100000"/>
              </a:lnSpc>
              <a:spcBef>
                <a:spcPts val="0"/>
              </a:spcBef>
              <a:spcAft>
                <a:spcPts val="0"/>
              </a:spcAft>
              <a:buClr>
                <a:schemeClr val="lt2"/>
              </a:buClr>
              <a:buSzPts val="1000"/>
              <a:buFont typeface="Ubuntu Light"/>
              <a:buNone/>
              <a:defRPr sz="1000" b="0" i="0" u="none" strike="noStrike" cap="none">
                <a:solidFill>
                  <a:schemeClr val="lt2"/>
                </a:solidFill>
                <a:latin typeface="Ubuntu Light"/>
                <a:ea typeface="Ubuntu Light"/>
                <a:cs typeface="Ubuntu Light"/>
                <a:sym typeface="Ubuntu Light"/>
              </a:defRPr>
            </a:lvl9pPr>
          </a:lstStyle>
          <a:p>
            <a:pPr marL="342900" indent="-342900">
              <a:buClr>
                <a:srgbClr val="000000"/>
              </a:buClr>
              <a:buSzPts val="1100"/>
              <a:buFont typeface="Arial" panose="020B0604020202020204" pitchFamily="34" charset="0"/>
              <a:buChar char="•"/>
            </a:pPr>
            <a:r>
              <a:rPr lang="tr-TR" sz="2000" b="0" i="0" dirty="0">
                <a:solidFill>
                  <a:schemeClr val="tx1"/>
                </a:solidFill>
                <a:effectLst/>
                <a:latin typeface="Ubuntu Light" panose="020B0604020202020204" charset="0"/>
              </a:rPr>
              <a:t>Cell (hücre)</a:t>
            </a:r>
          </a:p>
          <a:p>
            <a:pPr marL="342900" indent="-342900">
              <a:buClr>
                <a:srgbClr val="000000"/>
              </a:buClr>
              <a:buSzPts val="1100"/>
              <a:buFont typeface="Arial" panose="020B0604020202020204" pitchFamily="34" charset="0"/>
              <a:buChar char="•"/>
            </a:pPr>
            <a:r>
              <a:rPr lang="tr-TR" sz="2000" b="0" i="0" dirty="0" err="1">
                <a:solidFill>
                  <a:schemeClr val="tx1"/>
                </a:solidFill>
                <a:effectLst/>
                <a:latin typeface="Ubuntu Light" panose="020B0604020202020204" charset="0"/>
              </a:rPr>
              <a:t>Contiguous</a:t>
            </a:r>
            <a:r>
              <a:rPr lang="tr-TR" sz="2000" b="0" i="0" dirty="0">
                <a:solidFill>
                  <a:schemeClr val="tx1"/>
                </a:solidFill>
                <a:effectLst/>
                <a:latin typeface="Ubuntu Light" panose="020B0604020202020204" charset="0"/>
              </a:rPr>
              <a:t> (Hafızada belirli bir alanı devamlı bir şekilde)</a:t>
            </a:r>
          </a:p>
          <a:p>
            <a:pPr marL="342900" indent="-342900">
              <a:buClr>
                <a:srgbClr val="000000"/>
              </a:buClr>
              <a:buSzPts val="1100"/>
              <a:buFont typeface="Arial" panose="020B0604020202020204" pitchFamily="34" charset="0"/>
              <a:buChar char="•"/>
            </a:pPr>
            <a:r>
              <a:rPr lang="tr-TR" sz="2000" dirty="0">
                <a:solidFill>
                  <a:schemeClr val="tx1"/>
                </a:solidFill>
                <a:latin typeface="Ubuntu Light" panose="020B0604020202020204" charset="0"/>
              </a:rPr>
              <a:t>Tek veri tipi</a:t>
            </a:r>
          </a:p>
          <a:p>
            <a:pPr marL="342900" indent="-342900">
              <a:buClr>
                <a:srgbClr val="000000"/>
              </a:buClr>
              <a:buSzPts val="1100"/>
              <a:buFont typeface="Arial" panose="020B0604020202020204" pitchFamily="34" charset="0"/>
              <a:buChar char="•"/>
            </a:pPr>
            <a:r>
              <a:rPr lang="tr-TR" sz="2000" b="0" i="0" dirty="0" err="1">
                <a:solidFill>
                  <a:schemeClr val="tx1"/>
                </a:solidFill>
                <a:effectLst/>
                <a:latin typeface="Ubuntu Light" panose="020B0604020202020204" charset="0"/>
              </a:rPr>
              <a:t>Initialize</a:t>
            </a:r>
            <a:r>
              <a:rPr lang="tr-TR" sz="2000" b="0" i="0" dirty="0">
                <a:solidFill>
                  <a:schemeClr val="tx1"/>
                </a:solidFill>
                <a:effectLst/>
                <a:latin typeface="Ubuntu Light" panose="020B0604020202020204" charset="0"/>
              </a:rPr>
              <a:t> edilirken verilen boyut sayısı kadar değer tutabilir</a:t>
            </a:r>
          </a:p>
          <a:p>
            <a:pPr marL="342900" indent="-342900">
              <a:buClr>
                <a:srgbClr val="000000"/>
              </a:buClr>
              <a:buSzPts val="1100"/>
              <a:buFont typeface="Arial" panose="020B0604020202020204" pitchFamily="34" charset="0"/>
              <a:buChar char="•"/>
            </a:pPr>
            <a:r>
              <a:rPr lang="tr-TR" sz="2000" dirty="0">
                <a:solidFill>
                  <a:schemeClr val="tx1"/>
                </a:solidFill>
                <a:latin typeface="Ubuntu Light" panose="020B0604020202020204" charset="0"/>
              </a:rPr>
              <a:t>Gördüğümüz ilk </a:t>
            </a:r>
            <a:r>
              <a:rPr lang="tr-TR" sz="2000" dirty="0" err="1">
                <a:solidFill>
                  <a:schemeClr val="tx1"/>
                </a:solidFill>
                <a:latin typeface="Ubuntu Light" panose="020B0604020202020204" charset="0"/>
              </a:rPr>
              <a:t>array</a:t>
            </a:r>
            <a:r>
              <a:rPr lang="tr-TR" sz="2000" dirty="0">
                <a:solidFill>
                  <a:schemeClr val="tx1"/>
                </a:solidFill>
                <a:latin typeface="Ubuntu Light" panose="020B0604020202020204" charset="0"/>
              </a:rPr>
              <a:t> main fonksiyonundaydı!</a:t>
            </a:r>
          </a:p>
          <a:p>
            <a:pPr marL="342900" indent="-342900">
              <a:buClr>
                <a:srgbClr val="000000"/>
              </a:buClr>
              <a:buSzPts val="1100"/>
              <a:buFont typeface="Arial" panose="020B0604020202020204" pitchFamily="34" charset="0"/>
              <a:buChar char="•"/>
            </a:pPr>
            <a:r>
              <a:rPr lang="tr-TR" sz="2000" b="0" i="0" dirty="0">
                <a:solidFill>
                  <a:schemeClr val="tx1"/>
                </a:solidFill>
                <a:effectLst/>
                <a:latin typeface="Ubuntu Light" panose="020B0604020202020204" charset="0"/>
              </a:rPr>
              <a:t>İlk eleman </a:t>
            </a:r>
            <a:r>
              <a:rPr lang="tr-TR" sz="2000" b="0" i="0" dirty="0" err="1">
                <a:solidFill>
                  <a:schemeClr val="tx1"/>
                </a:solidFill>
                <a:effectLst/>
                <a:latin typeface="Ubuntu Light" panose="020B0604020202020204" charset="0"/>
              </a:rPr>
              <a:t>indexi</a:t>
            </a:r>
            <a:r>
              <a:rPr lang="tr-TR" sz="2000" b="0" i="0" dirty="0">
                <a:solidFill>
                  <a:schemeClr val="tx1"/>
                </a:solidFill>
                <a:effectLst/>
                <a:latin typeface="Ubuntu Light" panose="020B0604020202020204" charset="0"/>
              </a:rPr>
              <a:t> 0 dan başlar</a:t>
            </a:r>
          </a:p>
        </p:txBody>
      </p:sp>
      <p:sp>
        <p:nvSpPr>
          <p:cNvPr id="3" name="Başlık 2">
            <a:extLst>
              <a:ext uri="{FF2B5EF4-FFF2-40B4-BE49-F238E27FC236}">
                <a16:creationId xmlns:a16="http://schemas.microsoft.com/office/drawing/2014/main" id="{A5B46E55-5C61-443E-AAB7-7AF9D1CB2E4D}"/>
              </a:ext>
            </a:extLst>
          </p:cNvPr>
          <p:cNvSpPr>
            <a:spLocks noGrp="1"/>
          </p:cNvSpPr>
          <p:nvPr>
            <p:ph type="title"/>
          </p:nvPr>
        </p:nvSpPr>
        <p:spPr>
          <a:xfrm>
            <a:off x="2577600" y="815334"/>
            <a:ext cx="3991288" cy="482400"/>
          </a:xfrm>
        </p:spPr>
        <p:txBody>
          <a:bodyPr/>
          <a:lstStyle/>
          <a:p>
            <a:pPr algn="ctr"/>
            <a:r>
              <a:rPr lang="tr-TR" dirty="0" err="1"/>
              <a:t>Arrayler</a:t>
            </a:r>
            <a:endParaRPr lang="en-US" dirty="0"/>
          </a:p>
        </p:txBody>
      </p:sp>
      <p:pic>
        <p:nvPicPr>
          <p:cNvPr id="6" name="Resim 5" descr="metin içeren bir resim&#10;&#10;Açıklama otomatik olarak oluşturuldu">
            <a:extLst>
              <a:ext uri="{FF2B5EF4-FFF2-40B4-BE49-F238E27FC236}">
                <a16:creationId xmlns:a16="http://schemas.microsoft.com/office/drawing/2014/main" id="{4DADB7A4-5B75-45D5-B50A-EC490F24E668}"/>
              </a:ext>
            </a:extLst>
          </p:cNvPr>
          <p:cNvPicPr>
            <a:picLocks noChangeAspect="1"/>
          </p:cNvPicPr>
          <p:nvPr/>
        </p:nvPicPr>
        <p:blipFill>
          <a:blip r:embed="rId3"/>
          <a:stretch>
            <a:fillRect/>
          </a:stretch>
        </p:blipFill>
        <p:spPr>
          <a:xfrm>
            <a:off x="8010308" y="0"/>
            <a:ext cx="1133692" cy="1133692"/>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5" name="Google Shape;225;p35"/>
          <p:cNvSpPr/>
          <p:nvPr/>
        </p:nvSpPr>
        <p:spPr>
          <a:xfrm>
            <a:off x="1430400" y="1371450"/>
            <a:ext cx="1147200" cy="399000"/>
          </a:xfrm>
          <a:prstGeom prst="rect">
            <a:avLst/>
          </a:pr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15;p34">
            <a:extLst>
              <a:ext uri="{FF2B5EF4-FFF2-40B4-BE49-F238E27FC236}">
                <a16:creationId xmlns:a16="http://schemas.microsoft.com/office/drawing/2014/main" id="{77DC41B4-BF96-4628-95FE-1D1D6C24C6B2}"/>
              </a:ext>
            </a:extLst>
          </p:cNvPr>
          <p:cNvSpPr txBox="1">
            <a:spLocks/>
          </p:cNvSpPr>
          <p:nvPr/>
        </p:nvSpPr>
        <p:spPr>
          <a:xfrm>
            <a:off x="1430400" y="1371450"/>
            <a:ext cx="6695342" cy="339441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2"/>
              </a:buClr>
              <a:buSzPts val="1400"/>
              <a:buFont typeface="Ubuntu Light"/>
              <a:buNone/>
              <a:defRPr sz="1400" b="0" i="0" u="none" strike="noStrike" cap="none">
                <a:solidFill>
                  <a:schemeClr val="bg1">
                    <a:lumMod val="50000"/>
                  </a:schemeClr>
                </a:solidFill>
                <a:latin typeface="Ubuntu Light"/>
                <a:ea typeface="Ubuntu Light"/>
                <a:cs typeface="Ubuntu Light"/>
                <a:sym typeface="Ubuntu Light"/>
              </a:defRPr>
            </a:lvl1pPr>
            <a:lvl2pPr marL="914400" marR="0" lvl="1" indent="-317500" algn="l" rtl="0">
              <a:lnSpc>
                <a:spcPct val="100000"/>
              </a:lnSpc>
              <a:spcBef>
                <a:spcPts val="0"/>
              </a:spcBef>
              <a:spcAft>
                <a:spcPts val="0"/>
              </a:spcAft>
              <a:buClr>
                <a:schemeClr val="lt2"/>
              </a:buClr>
              <a:buSzPts val="1400"/>
              <a:buFont typeface="Ubuntu Light"/>
              <a:buNone/>
              <a:defRPr sz="1400" b="0" i="0" u="none" strike="noStrike" cap="none">
                <a:solidFill>
                  <a:schemeClr val="lt2"/>
                </a:solidFill>
                <a:latin typeface="Ubuntu Light"/>
                <a:ea typeface="Ubuntu Light"/>
                <a:cs typeface="Ubuntu Light"/>
                <a:sym typeface="Ubuntu Light"/>
              </a:defRPr>
            </a:lvl2pPr>
            <a:lvl3pPr marL="1371600" marR="0" lvl="2" indent="-311150" algn="l" rtl="0">
              <a:lnSpc>
                <a:spcPct val="100000"/>
              </a:lnSpc>
              <a:spcBef>
                <a:spcPts val="0"/>
              </a:spcBef>
              <a:spcAft>
                <a:spcPts val="0"/>
              </a:spcAft>
              <a:buClr>
                <a:schemeClr val="lt2"/>
              </a:buClr>
              <a:buSzPts val="1300"/>
              <a:buFont typeface="Ubuntu Light"/>
              <a:buNone/>
              <a:defRPr sz="1300" b="0" i="0" u="none" strike="noStrike" cap="none">
                <a:solidFill>
                  <a:schemeClr val="lt2"/>
                </a:solidFill>
                <a:latin typeface="Ubuntu Light"/>
                <a:ea typeface="Ubuntu Light"/>
                <a:cs typeface="Ubuntu Light"/>
                <a:sym typeface="Ubuntu Light"/>
              </a:defRPr>
            </a:lvl3pPr>
            <a:lvl4pPr marL="1828800" marR="0" lvl="3" indent="-311150" algn="l" rtl="0">
              <a:lnSpc>
                <a:spcPct val="100000"/>
              </a:lnSpc>
              <a:spcBef>
                <a:spcPts val="0"/>
              </a:spcBef>
              <a:spcAft>
                <a:spcPts val="0"/>
              </a:spcAft>
              <a:buClr>
                <a:schemeClr val="lt2"/>
              </a:buClr>
              <a:buSzPts val="1300"/>
              <a:buFont typeface="Ubuntu Light"/>
              <a:buNone/>
              <a:defRPr sz="1300" b="0" i="0" u="none" strike="noStrike" cap="none">
                <a:solidFill>
                  <a:schemeClr val="lt2"/>
                </a:solidFill>
                <a:latin typeface="Ubuntu Light"/>
                <a:ea typeface="Ubuntu Light"/>
                <a:cs typeface="Ubuntu Light"/>
                <a:sym typeface="Ubuntu Light"/>
              </a:defRPr>
            </a:lvl4pPr>
            <a:lvl5pPr marL="2286000" marR="0" lvl="4" indent="-304800" algn="l" rtl="0">
              <a:lnSpc>
                <a:spcPct val="100000"/>
              </a:lnSpc>
              <a:spcBef>
                <a:spcPts val="0"/>
              </a:spcBef>
              <a:spcAft>
                <a:spcPts val="0"/>
              </a:spcAft>
              <a:buClr>
                <a:schemeClr val="lt2"/>
              </a:buClr>
              <a:buSzPts val="1200"/>
              <a:buFont typeface="Ubuntu Light"/>
              <a:buNone/>
              <a:defRPr sz="1200" b="0" i="0" u="none" strike="noStrike" cap="none">
                <a:solidFill>
                  <a:schemeClr val="lt2"/>
                </a:solidFill>
                <a:latin typeface="Ubuntu Light"/>
                <a:ea typeface="Ubuntu Light"/>
                <a:cs typeface="Ubuntu Light"/>
                <a:sym typeface="Ubuntu Light"/>
              </a:defRPr>
            </a:lvl5pPr>
            <a:lvl6pPr marL="2743200" marR="0" lvl="5" indent="-304800" algn="l" rtl="0">
              <a:lnSpc>
                <a:spcPct val="100000"/>
              </a:lnSpc>
              <a:spcBef>
                <a:spcPts val="0"/>
              </a:spcBef>
              <a:spcAft>
                <a:spcPts val="0"/>
              </a:spcAft>
              <a:buClr>
                <a:schemeClr val="lt2"/>
              </a:buClr>
              <a:buSzPts val="1200"/>
              <a:buFont typeface="Ubuntu Light"/>
              <a:buNone/>
              <a:defRPr sz="1200" b="0" i="0" u="none" strike="noStrike" cap="none">
                <a:solidFill>
                  <a:schemeClr val="lt2"/>
                </a:solidFill>
                <a:latin typeface="Ubuntu Light"/>
                <a:ea typeface="Ubuntu Light"/>
                <a:cs typeface="Ubuntu Light"/>
                <a:sym typeface="Ubuntu Light"/>
              </a:defRPr>
            </a:lvl6pPr>
            <a:lvl7pPr marL="3200400" marR="0" lvl="6" indent="-298450" algn="l" rtl="0">
              <a:lnSpc>
                <a:spcPct val="100000"/>
              </a:lnSpc>
              <a:spcBef>
                <a:spcPts val="0"/>
              </a:spcBef>
              <a:spcAft>
                <a:spcPts val="0"/>
              </a:spcAft>
              <a:buClr>
                <a:schemeClr val="lt2"/>
              </a:buClr>
              <a:buSzPts val="1100"/>
              <a:buFont typeface="Ubuntu Light"/>
              <a:buNone/>
              <a:defRPr sz="1100" b="0" i="0" u="none" strike="noStrike" cap="none">
                <a:solidFill>
                  <a:schemeClr val="lt2"/>
                </a:solidFill>
                <a:latin typeface="Ubuntu Light"/>
                <a:ea typeface="Ubuntu Light"/>
                <a:cs typeface="Ubuntu Light"/>
                <a:sym typeface="Ubuntu Light"/>
              </a:defRPr>
            </a:lvl7pPr>
            <a:lvl8pPr marL="3657600" marR="0" lvl="7" indent="-298450" algn="l" rtl="0">
              <a:lnSpc>
                <a:spcPct val="100000"/>
              </a:lnSpc>
              <a:spcBef>
                <a:spcPts val="0"/>
              </a:spcBef>
              <a:spcAft>
                <a:spcPts val="0"/>
              </a:spcAft>
              <a:buClr>
                <a:schemeClr val="lt2"/>
              </a:buClr>
              <a:buSzPts val="1100"/>
              <a:buFont typeface="Ubuntu Light"/>
              <a:buNone/>
              <a:defRPr sz="1100" b="0" i="0" u="none" strike="noStrike" cap="none">
                <a:solidFill>
                  <a:schemeClr val="lt2"/>
                </a:solidFill>
                <a:latin typeface="Ubuntu Light"/>
                <a:ea typeface="Ubuntu Light"/>
                <a:cs typeface="Ubuntu Light"/>
                <a:sym typeface="Ubuntu Light"/>
              </a:defRPr>
            </a:lvl8pPr>
            <a:lvl9pPr marL="4114800" marR="0" lvl="8" indent="-292100" algn="l" rtl="0">
              <a:lnSpc>
                <a:spcPct val="100000"/>
              </a:lnSpc>
              <a:spcBef>
                <a:spcPts val="0"/>
              </a:spcBef>
              <a:spcAft>
                <a:spcPts val="0"/>
              </a:spcAft>
              <a:buClr>
                <a:schemeClr val="lt2"/>
              </a:buClr>
              <a:buSzPts val="1000"/>
              <a:buFont typeface="Ubuntu Light"/>
              <a:buNone/>
              <a:defRPr sz="1000" b="0" i="0" u="none" strike="noStrike" cap="none">
                <a:solidFill>
                  <a:schemeClr val="lt2"/>
                </a:solidFill>
                <a:latin typeface="Ubuntu Light"/>
                <a:ea typeface="Ubuntu Light"/>
                <a:cs typeface="Ubuntu Light"/>
                <a:sym typeface="Ubuntu Light"/>
              </a:defRPr>
            </a:lvl9pPr>
          </a:lstStyle>
          <a:p>
            <a:pPr marL="0" indent="0">
              <a:buClr>
                <a:srgbClr val="000000"/>
              </a:buClr>
              <a:buSzPts val="1100"/>
              <a:buFont typeface="Arial"/>
              <a:buNone/>
            </a:pPr>
            <a:r>
              <a:rPr lang="tr-TR" sz="1800" dirty="0">
                <a:solidFill>
                  <a:schemeClr val="tx1"/>
                </a:solidFill>
                <a:latin typeface="Ubuntu Light" panose="020B0604020202020204" charset="0"/>
              </a:rPr>
              <a:t>Programı çalıştırırken programa argüman almayı sağlar.</a:t>
            </a:r>
          </a:p>
          <a:p>
            <a:pPr marL="0" indent="0">
              <a:buClr>
                <a:srgbClr val="000000"/>
              </a:buClr>
              <a:buSzPts val="1100"/>
              <a:buFont typeface="Arial"/>
              <a:buNone/>
            </a:pPr>
            <a:endParaRPr lang="tr-TR" sz="1800" dirty="0">
              <a:solidFill>
                <a:schemeClr val="tx1"/>
              </a:solidFill>
              <a:latin typeface="Ubuntu Light" panose="020B0604020202020204" charset="0"/>
            </a:endParaRPr>
          </a:p>
          <a:p>
            <a:pPr marL="0" indent="0">
              <a:buClr>
                <a:srgbClr val="000000"/>
              </a:buClr>
              <a:buSzPts val="1100"/>
              <a:buFont typeface="Arial"/>
              <a:buNone/>
            </a:pPr>
            <a:r>
              <a:rPr lang="tr-TR" sz="1800" dirty="0" err="1">
                <a:solidFill>
                  <a:schemeClr val="tx1"/>
                </a:solidFill>
                <a:latin typeface="Ubuntu Light" panose="020B0604020202020204" charset="0"/>
              </a:rPr>
              <a:t>Public</a:t>
            </a:r>
            <a:r>
              <a:rPr lang="tr-TR" sz="1800" dirty="0">
                <a:solidFill>
                  <a:schemeClr val="tx1"/>
                </a:solidFill>
                <a:latin typeface="Ubuntu Light" panose="020B0604020202020204" charset="0"/>
              </a:rPr>
              <a:t> </a:t>
            </a:r>
            <a:r>
              <a:rPr lang="tr-TR" sz="1800" dirty="0" err="1">
                <a:solidFill>
                  <a:schemeClr val="tx1"/>
                </a:solidFill>
                <a:latin typeface="Ubuntu Light" panose="020B0604020202020204" charset="0"/>
              </a:rPr>
              <a:t>static</a:t>
            </a:r>
            <a:r>
              <a:rPr lang="tr-TR" sz="1800" dirty="0">
                <a:solidFill>
                  <a:schemeClr val="tx1"/>
                </a:solidFill>
                <a:latin typeface="Ubuntu Light" panose="020B0604020202020204" charset="0"/>
              </a:rPr>
              <a:t> </a:t>
            </a:r>
            <a:r>
              <a:rPr lang="tr-TR" sz="1800" dirty="0" err="1">
                <a:solidFill>
                  <a:schemeClr val="tx1"/>
                </a:solidFill>
                <a:latin typeface="Ubuntu Light" panose="020B0604020202020204" charset="0"/>
              </a:rPr>
              <a:t>void</a:t>
            </a:r>
            <a:r>
              <a:rPr lang="tr-TR" sz="1800" dirty="0">
                <a:solidFill>
                  <a:schemeClr val="tx1"/>
                </a:solidFill>
                <a:latin typeface="Ubuntu Light" panose="020B0604020202020204" charset="0"/>
              </a:rPr>
              <a:t> main(</a:t>
            </a:r>
            <a:r>
              <a:rPr lang="tr-TR" sz="1800" dirty="0" err="1">
                <a:solidFill>
                  <a:schemeClr val="tx1"/>
                </a:solidFill>
                <a:latin typeface="Ubuntu Light" panose="020B0604020202020204" charset="0"/>
              </a:rPr>
              <a:t>String</a:t>
            </a:r>
            <a:r>
              <a:rPr lang="tr-TR" sz="1800" dirty="0">
                <a:solidFill>
                  <a:schemeClr val="tx1"/>
                </a:solidFill>
                <a:latin typeface="Ubuntu Light" panose="020B0604020202020204" charset="0"/>
              </a:rPr>
              <a:t>[ ] </a:t>
            </a:r>
            <a:r>
              <a:rPr lang="tr-TR" sz="1800" dirty="0" err="1">
                <a:solidFill>
                  <a:schemeClr val="tx1"/>
                </a:solidFill>
                <a:latin typeface="Ubuntu Light" panose="020B0604020202020204" charset="0"/>
              </a:rPr>
              <a:t>args</a:t>
            </a:r>
            <a:r>
              <a:rPr lang="tr-TR" sz="1800" dirty="0">
                <a:solidFill>
                  <a:schemeClr val="tx1"/>
                </a:solidFill>
                <a:latin typeface="Ubuntu Light" panose="020B0604020202020204" charset="0"/>
              </a:rPr>
              <a:t>)</a:t>
            </a:r>
          </a:p>
          <a:p>
            <a:pPr marL="0" indent="0">
              <a:buClr>
                <a:srgbClr val="000000"/>
              </a:buClr>
              <a:buSzPts val="1100"/>
              <a:buFont typeface="Arial"/>
              <a:buNone/>
            </a:pPr>
            <a:endParaRPr lang="tr-TR" sz="2000" dirty="0">
              <a:solidFill>
                <a:schemeClr val="tx1"/>
              </a:solidFill>
              <a:latin typeface="Ubuntu Light" panose="020B0604020202020204" charset="0"/>
            </a:endParaRPr>
          </a:p>
          <a:p>
            <a:pPr marL="0" indent="0">
              <a:buClr>
                <a:srgbClr val="000000"/>
              </a:buClr>
              <a:buSzPts val="1100"/>
              <a:buFont typeface="Arial"/>
              <a:buNone/>
            </a:pPr>
            <a:r>
              <a:rPr lang="tr-TR" sz="1800" dirty="0">
                <a:solidFill>
                  <a:schemeClr val="tx1"/>
                </a:solidFill>
                <a:latin typeface="Ubuntu Light" panose="020B0604020202020204" charset="0"/>
              </a:rPr>
              <a:t>Argüman verme: </a:t>
            </a:r>
          </a:p>
          <a:p>
            <a:pPr marL="342900" indent="-342900">
              <a:buClr>
                <a:srgbClr val="000000"/>
              </a:buClr>
              <a:buSzPts val="1100"/>
              <a:buFontTx/>
              <a:buChar char="-"/>
            </a:pPr>
            <a:r>
              <a:rPr lang="tr-TR" sz="1800" dirty="0" err="1">
                <a:solidFill>
                  <a:schemeClr val="tx1"/>
                </a:solidFill>
                <a:latin typeface="Ubuntu Light" panose="020B0604020202020204" charset="0"/>
              </a:rPr>
              <a:t>Edit</a:t>
            </a:r>
            <a:r>
              <a:rPr lang="tr-TR" sz="1800" dirty="0">
                <a:solidFill>
                  <a:schemeClr val="tx1"/>
                </a:solidFill>
                <a:latin typeface="Ubuntu Light" panose="020B0604020202020204" charset="0"/>
              </a:rPr>
              <a:t> </a:t>
            </a:r>
            <a:r>
              <a:rPr lang="tr-TR" sz="1800" dirty="0" err="1">
                <a:solidFill>
                  <a:schemeClr val="tx1"/>
                </a:solidFill>
                <a:latin typeface="Ubuntu Light" panose="020B0604020202020204" charset="0"/>
              </a:rPr>
              <a:t>Configuration</a:t>
            </a:r>
            <a:r>
              <a:rPr lang="tr-TR" sz="1800" dirty="0">
                <a:solidFill>
                  <a:schemeClr val="tx1"/>
                </a:solidFill>
                <a:latin typeface="Ubuntu Light" panose="020B0604020202020204" charset="0"/>
              </a:rPr>
              <a:t> -&gt; Program </a:t>
            </a:r>
            <a:r>
              <a:rPr lang="tr-TR" sz="1800" dirty="0" err="1">
                <a:solidFill>
                  <a:schemeClr val="tx1"/>
                </a:solidFill>
                <a:latin typeface="Ubuntu Light" panose="020B0604020202020204" charset="0"/>
              </a:rPr>
              <a:t>arguments</a:t>
            </a:r>
            <a:endParaRPr lang="tr-TR" sz="1800" dirty="0">
              <a:solidFill>
                <a:schemeClr val="tx1"/>
              </a:solidFill>
              <a:latin typeface="Ubuntu Light" panose="020B0604020202020204" charset="0"/>
            </a:endParaRPr>
          </a:p>
          <a:p>
            <a:pPr marL="342900" indent="-342900">
              <a:buClr>
                <a:srgbClr val="000000"/>
              </a:buClr>
              <a:buSzPts val="1100"/>
              <a:buFontTx/>
              <a:buChar char="-"/>
            </a:pPr>
            <a:r>
              <a:rPr lang="tr-TR" sz="1800" b="0" i="0" dirty="0">
                <a:solidFill>
                  <a:schemeClr val="tx1"/>
                </a:solidFill>
                <a:effectLst/>
                <a:latin typeface="Ubuntu Light" panose="020B0604020202020204" charset="0"/>
              </a:rPr>
              <a:t>CMD -&gt; </a:t>
            </a:r>
          </a:p>
          <a:p>
            <a:pPr marL="0" indent="0">
              <a:buClr>
                <a:srgbClr val="000000"/>
              </a:buClr>
              <a:buSzPts val="1100"/>
            </a:pPr>
            <a:r>
              <a:rPr lang="tr-TR" sz="1800" b="0" i="0" dirty="0">
                <a:solidFill>
                  <a:schemeClr val="tx1"/>
                </a:solidFill>
                <a:effectLst/>
                <a:latin typeface="Ubuntu Light" panose="020B0604020202020204" charset="0"/>
              </a:rPr>
              <a:t>          </a:t>
            </a:r>
            <a:r>
              <a:rPr lang="tr-TR" sz="1800" b="0" i="0" dirty="0" err="1">
                <a:solidFill>
                  <a:schemeClr val="tx1"/>
                </a:solidFill>
                <a:effectLst/>
                <a:latin typeface="Ubuntu Light" panose="020B0604020202020204" charset="0"/>
              </a:rPr>
              <a:t>compile</a:t>
            </a:r>
            <a:r>
              <a:rPr lang="tr-TR" sz="1800" b="0" i="0" dirty="0">
                <a:solidFill>
                  <a:schemeClr val="tx1"/>
                </a:solidFill>
                <a:effectLst/>
                <a:latin typeface="Ubuntu Light" panose="020B0604020202020204" charset="0"/>
              </a:rPr>
              <a:t> </a:t>
            </a:r>
            <a:r>
              <a:rPr lang="tr-TR" sz="1800" b="0" i="0" dirty="0" err="1">
                <a:solidFill>
                  <a:schemeClr val="tx1"/>
                </a:solidFill>
                <a:effectLst/>
                <a:latin typeface="Ubuntu Light" panose="020B0604020202020204" charset="0"/>
              </a:rPr>
              <a:t>by</a:t>
            </a:r>
            <a:r>
              <a:rPr lang="tr-TR" sz="1800" b="0" i="0" dirty="0">
                <a:solidFill>
                  <a:schemeClr val="tx1"/>
                </a:solidFill>
                <a:effectLst/>
                <a:latin typeface="Ubuntu Light" panose="020B0604020202020204" charset="0"/>
              </a:rPr>
              <a:t> &gt; </a:t>
            </a:r>
            <a:r>
              <a:rPr lang="tr-TR" sz="1800" b="0" i="0" dirty="0" err="1">
                <a:solidFill>
                  <a:schemeClr val="tx1"/>
                </a:solidFill>
                <a:effectLst/>
                <a:latin typeface="Ubuntu Light" panose="020B0604020202020204" charset="0"/>
              </a:rPr>
              <a:t>javac</a:t>
            </a:r>
            <a:r>
              <a:rPr lang="tr-TR" sz="1800" b="0" i="0" dirty="0">
                <a:solidFill>
                  <a:schemeClr val="tx1"/>
                </a:solidFill>
                <a:effectLst/>
                <a:latin typeface="Ubuntu Light" panose="020B0604020202020204" charset="0"/>
              </a:rPr>
              <a:t> CommandLineExample.java</a:t>
            </a:r>
          </a:p>
          <a:p>
            <a:pPr marL="0" indent="0">
              <a:buClr>
                <a:srgbClr val="000000"/>
              </a:buClr>
              <a:buSzPts val="1100"/>
            </a:pPr>
            <a:r>
              <a:rPr lang="tr-TR" sz="1800" dirty="0">
                <a:solidFill>
                  <a:schemeClr val="tx1"/>
                </a:solidFill>
                <a:latin typeface="Ubuntu Light" panose="020B0604020202020204" charset="0"/>
              </a:rPr>
              <a:t>          </a:t>
            </a:r>
            <a:r>
              <a:rPr lang="tr-TR" sz="1800" b="0" i="0" dirty="0" err="1">
                <a:solidFill>
                  <a:schemeClr val="tx1"/>
                </a:solidFill>
                <a:effectLst/>
                <a:latin typeface="Ubuntu Light" panose="020B0604020202020204" charset="0"/>
              </a:rPr>
              <a:t>run</a:t>
            </a:r>
            <a:r>
              <a:rPr lang="tr-TR" sz="1800" b="0" i="0" dirty="0">
                <a:solidFill>
                  <a:schemeClr val="tx1"/>
                </a:solidFill>
                <a:effectLst/>
                <a:latin typeface="Ubuntu Light" panose="020B0604020202020204" charset="0"/>
              </a:rPr>
              <a:t> </a:t>
            </a:r>
            <a:r>
              <a:rPr lang="tr-TR" sz="1800" b="0" i="0" dirty="0" err="1">
                <a:solidFill>
                  <a:schemeClr val="tx1"/>
                </a:solidFill>
                <a:effectLst/>
                <a:latin typeface="Ubuntu Light" panose="020B0604020202020204" charset="0"/>
              </a:rPr>
              <a:t>by</a:t>
            </a:r>
            <a:r>
              <a:rPr lang="tr-TR" sz="1800" b="0" i="0" dirty="0">
                <a:solidFill>
                  <a:schemeClr val="tx1"/>
                </a:solidFill>
                <a:effectLst/>
                <a:latin typeface="Ubuntu Light" panose="020B0604020202020204" charset="0"/>
              </a:rPr>
              <a:t> &gt; </a:t>
            </a:r>
            <a:r>
              <a:rPr lang="tr-TR" sz="1800" b="0" i="0" dirty="0" err="1">
                <a:solidFill>
                  <a:schemeClr val="tx1"/>
                </a:solidFill>
                <a:effectLst/>
                <a:latin typeface="Ubuntu Light" panose="020B0604020202020204" charset="0"/>
              </a:rPr>
              <a:t>java</a:t>
            </a:r>
            <a:r>
              <a:rPr lang="tr-TR" sz="1800" b="0" i="0" dirty="0">
                <a:solidFill>
                  <a:schemeClr val="tx1"/>
                </a:solidFill>
                <a:effectLst/>
                <a:latin typeface="Ubuntu Light" panose="020B0604020202020204" charset="0"/>
              </a:rPr>
              <a:t> </a:t>
            </a:r>
            <a:r>
              <a:rPr lang="tr-TR" sz="1800" b="0" i="0" dirty="0" err="1">
                <a:solidFill>
                  <a:schemeClr val="tx1"/>
                </a:solidFill>
                <a:effectLst/>
                <a:latin typeface="Ubuntu Light" panose="020B0604020202020204" charset="0"/>
              </a:rPr>
              <a:t>CommandLineExample.class</a:t>
            </a:r>
            <a:r>
              <a:rPr lang="tr-TR" sz="1800" b="0" i="0" dirty="0">
                <a:solidFill>
                  <a:schemeClr val="tx1"/>
                </a:solidFill>
                <a:effectLst/>
                <a:latin typeface="Ubuntu Light" panose="020B0604020202020204" charset="0"/>
              </a:rPr>
              <a:t> «arg1 arg2»</a:t>
            </a:r>
          </a:p>
        </p:txBody>
      </p:sp>
      <p:sp>
        <p:nvSpPr>
          <p:cNvPr id="3" name="Başlık 2">
            <a:extLst>
              <a:ext uri="{FF2B5EF4-FFF2-40B4-BE49-F238E27FC236}">
                <a16:creationId xmlns:a16="http://schemas.microsoft.com/office/drawing/2014/main" id="{A5B46E55-5C61-443E-AAB7-7AF9D1CB2E4D}"/>
              </a:ext>
            </a:extLst>
          </p:cNvPr>
          <p:cNvSpPr>
            <a:spLocks noGrp="1"/>
          </p:cNvSpPr>
          <p:nvPr>
            <p:ph type="title"/>
          </p:nvPr>
        </p:nvSpPr>
        <p:spPr>
          <a:xfrm>
            <a:off x="2063897" y="602313"/>
            <a:ext cx="5016206" cy="482400"/>
          </a:xfrm>
        </p:spPr>
        <p:txBody>
          <a:bodyPr/>
          <a:lstStyle/>
          <a:p>
            <a:pPr algn="ctr"/>
            <a:r>
              <a:rPr lang="tr-TR" dirty="0"/>
              <a:t>Main Metoda Parametre Geçme</a:t>
            </a:r>
            <a:endParaRPr lang="en-US" dirty="0"/>
          </a:p>
        </p:txBody>
      </p:sp>
      <p:pic>
        <p:nvPicPr>
          <p:cNvPr id="6" name="Resim 5" descr="metin içeren bir resim&#10;&#10;Açıklama otomatik olarak oluşturuldu">
            <a:extLst>
              <a:ext uri="{FF2B5EF4-FFF2-40B4-BE49-F238E27FC236}">
                <a16:creationId xmlns:a16="http://schemas.microsoft.com/office/drawing/2014/main" id="{4DADB7A4-5B75-45D5-B50A-EC490F24E668}"/>
              </a:ext>
            </a:extLst>
          </p:cNvPr>
          <p:cNvPicPr>
            <a:picLocks noChangeAspect="1"/>
          </p:cNvPicPr>
          <p:nvPr/>
        </p:nvPicPr>
        <p:blipFill>
          <a:blip r:embed="rId3"/>
          <a:stretch>
            <a:fillRect/>
          </a:stretch>
        </p:blipFill>
        <p:spPr>
          <a:xfrm>
            <a:off x="8010308" y="0"/>
            <a:ext cx="1133692" cy="1133692"/>
          </a:xfrm>
          <a:prstGeom prst="rect">
            <a:avLst/>
          </a:prstGeom>
        </p:spPr>
      </p:pic>
    </p:spTree>
    <p:extLst>
      <p:ext uri="{BB962C8B-B14F-4D97-AF65-F5344CB8AC3E}">
        <p14:creationId xmlns:p14="http://schemas.microsoft.com/office/powerpoint/2010/main" val="6743908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Google Shape;243;p38"/>
          <p:cNvSpPr txBox="1">
            <a:spLocks noGrp="1"/>
          </p:cNvSpPr>
          <p:nvPr>
            <p:ph type="body" idx="1"/>
          </p:nvPr>
        </p:nvSpPr>
        <p:spPr>
          <a:xfrm>
            <a:off x="471640" y="1291567"/>
            <a:ext cx="2062623" cy="1596701"/>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tr-TR" dirty="0" err="1">
                <a:latin typeface="Ubuntu Light" panose="020B0604020202020204" charset="0"/>
              </a:rPr>
              <a:t>Declaration</a:t>
            </a:r>
            <a:endParaRPr lang="tr-TR" dirty="0">
              <a:latin typeface="Ubuntu Light" panose="020B0604020202020204" charset="0"/>
            </a:endParaRPr>
          </a:p>
          <a:p>
            <a:pPr marL="0" lvl="0" indent="0" algn="ctr" rtl="0">
              <a:spcBef>
                <a:spcPts val="0"/>
              </a:spcBef>
              <a:spcAft>
                <a:spcPts val="0"/>
              </a:spcAft>
              <a:buNone/>
            </a:pPr>
            <a:endParaRPr lang="tr-TR" dirty="0">
              <a:latin typeface="Ubuntu Light" panose="020B0604020202020204" charset="0"/>
            </a:endParaRPr>
          </a:p>
          <a:p>
            <a:pPr algn="just">
              <a:buFont typeface="+mj-lt"/>
              <a:buAutoNum type="arabicPeriod"/>
            </a:pPr>
            <a:r>
              <a:rPr lang="en-US" b="0" i="0" dirty="0" err="1">
                <a:solidFill>
                  <a:srgbClr val="000000"/>
                </a:solidFill>
                <a:effectLst/>
                <a:latin typeface="Ubuntu Light" panose="020B0604020202020204" charset="0"/>
              </a:rPr>
              <a:t>dataType</a:t>
            </a:r>
            <a:r>
              <a:rPr lang="en-US" b="0" i="0" dirty="0">
                <a:solidFill>
                  <a:srgbClr val="000000"/>
                </a:solidFill>
                <a:effectLst/>
                <a:latin typeface="Ubuntu Light" panose="020B0604020202020204" charset="0"/>
              </a:rPr>
              <a:t>[] </a:t>
            </a:r>
            <a:r>
              <a:rPr lang="en-US" b="0" i="0" dirty="0" err="1">
                <a:solidFill>
                  <a:srgbClr val="000000"/>
                </a:solidFill>
                <a:effectLst/>
                <a:latin typeface="Ubuntu Light" panose="020B0604020202020204" charset="0"/>
              </a:rPr>
              <a:t>arr</a:t>
            </a:r>
            <a:r>
              <a:rPr lang="en-US" b="0" i="0" dirty="0">
                <a:solidFill>
                  <a:srgbClr val="000000"/>
                </a:solidFill>
                <a:effectLst/>
                <a:latin typeface="Ubuntu Light" panose="020B0604020202020204" charset="0"/>
              </a:rPr>
              <a:t>; </a:t>
            </a:r>
            <a:endParaRPr lang="tr-TR" b="0" i="0" dirty="0">
              <a:solidFill>
                <a:srgbClr val="000000"/>
              </a:solidFill>
              <a:effectLst/>
              <a:latin typeface="Ubuntu Light" panose="020B0604020202020204" charset="0"/>
            </a:endParaRPr>
          </a:p>
          <a:p>
            <a:pPr algn="just">
              <a:buFont typeface="+mj-lt"/>
              <a:buAutoNum type="arabicPeriod"/>
            </a:pPr>
            <a:r>
              <a:rPr lang="en-US" b="0" i="0" dirty="0" err="1">
                <a:solidFill>
                  <a:srgbClr val="000000"/>
                </a:solidFill>
                <a:effectLst/>
                <a:latin typeface="Ubuntu Light" panose="020B0604020202020204" charset="0"/>
              </a:rPr>
              <a:t>dataType</a:t>
            </a:r>
            <a:r>
              <a:rPr lang="en-US" b="0" i="0" dirty="0">
                <a:solidFill>
                  <a:srgbClr val="000000"/>
                </a:solidFill>
                <a:effectLst/>
                <a:latin typeface="Ubuntu Light" panose="020B0604020202020204" charset="0"/>
              </a:rPr>
              <a:t> []</a:t>
            </a:r>
            <a:r>
              <a:rPr lang="en-US" b="0" i="0" dirty="0" err="1">
                <a:solidFill>
                  <a:srgbClr val="000000"/>
                </a:solidFill>
                <a:effectLst/>
                <a:latin typeface="Ubuntu Light" panose="020B0604020202020204" charset="0"/>
              </a:rPr>
              <a:t>arr</a:t>
            </a:r>
            <a:r>
              <a:rPr lang="en-US" b="0" i="0" dirty="0">
                <a:solidFill>
                  <a:srgbClr val="000000"/>
                </a:solidFill>
                <a:effectLst/>
                <a:latin typeface="Ubuntu Light" panose="020B0604020202020204" charset="0"/>
              </a:rPr>
              <a:t>;   </a:t>
            </a:r>
          </a:p>
          <a:p>
            <a:pPr algn="just">
              <a:buFont typeface="+mj-lt"/>
              <a:buAutoNum type="arabicPeriod"/>
            </a:pPr>
            <a:r>
              <a:rPr lang="en-US" b="0" i="0" dirty="0" err="1">
                <a:solidFill>
                  <a:srgbClr val="000000"/>
                </a:solidFill>
                <a:effectLst/>
                <a:latin typeface="Ubuntu Light" panose="020B0604020202020204" charset="0"/>
              </a:rPr>
              <a:t>dataType</a:t>
            </a:r>
            <a:r>
              <a:rPr lang="en-US" b="0" i="0" dirty="0">
                <a:solidFill>
                  <a:srgbClr val="000000"/>
                </a:solidFill>
                <a:effectLst/>
                <a:latin typeface="Ubuntu Light" panose="020B0604020202020204" charset="0"/>
              </a:rPr>
              <a:t> </a:t>
            </a:r>
            <a:r>
              <a:rPr lang="en-US" b="0" i="0" dirty="0" err="1">
                <a:solidFill>
                  <a:srgbClr val="000000"/>
                </a:solidFill>
                <a:effectLst/>
                <a:latin typeface="Ubuntu Light" panose="020B0604020202020204" charset="0"/>
              </a:rPr>
              <a:t>arr</a:t>
            </a:r>
            <a:r>
              <a:rPr lang="en-US" b="0" i="0" dirty="0">
                <a:solidFill>
                  <a:srgbClr val="000000"/>
                </a:solidFill>
                <a:effectLst/>
                <a:latin typeface="Ubuntu Light" panose="020B0604020202020204" charset="0"/>
              </a:rPr>
              <a:t>[]; </a:t>
            </a:r>
            <a:endParaRPr lang="tr-TR" b="0" i="0" dirty="0">
              <a:solidFill>
                <a:srgbClr val="000000"/>
              </a:solidFill>
              <a:effectLst/>
              <a:latin typeface="Ubuntu Light" panose="020B0604020202020204" charset="0"/>
            </a:endParaRPr>
          </a:p>
          <a:p>
            <a:pPr marL="139700" indent="0" algn="just">
              <a:buNone/>
            </a:pPr>
            <a:endParaRPr lang="tr-TR" dirty="0">
              <a:solidFill>
                <a:srgbClr val="000000"/>
              </a:solidFill>
              <a:latin typeface="Ubuntu Light" panose="020B0604020202020204" charset="0"/>
            </a:endParaRPr>
          </a:p>
          <a:p>
            <a:pPr marL="139700" indent="0" algn="just">
              <a:buNone/>
            </a:pPr>
            <a:r>
              <a:rPr lang="en-US" b="0" i="0" dirty="0">
                <a:solidFill>
                  <a:srgbClr val="000000"/>
                </a:solidFill>
                <a:effectLst/>
                <a:latin typeface="Ubuntu Light" panose="020B0604020202020204" charset="0"/>
              </a:rPr>
              <a:t> </a:t>
            </a:r>
            <a:endParaRPr lang="tr-TR" dirty="0">
              <a:latin typeface="Ubuntu Light" panose="020B0604020202020204" charset="0"/>
            </a:endParaRPr>
          </a:p>
          <a:p>
            <a:pPr marL="0" lvl="0" indent="0" algn="ctr" rtl="0">
              <a:spcBef>
                <a:spcPts val="0"/>
              </a:spcBef>
              <a:spcAft>
                <a:spcPts val="0"/>
              </a:spcAft>
              <a:buNone/>
            </a:pPr>
            <a:endParaRPr dirty="0"/>
          </a:p>
        </p:txBody>
      </p:sp>
      <p:sp>
        <p:nvSpPr>
          <p:cNvPr id="244" name="Google Shape;244;p38"/>
          <p:cNvSpPr txBox="1">
            <a:spLocks noGrp="1"/>
          </p:cNvSpPr>
          <p:nvPr>
            <p:ph type="title"/>
          </p:nvPr>
        </p:nvSpPr>
        <p:spPr>
          <a:xfrm>
            <a:off x="0" y="216225"/>
            <a:ext cx="9144000" cy="913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tr-TR" sz="2400" dirty="0" err="1"/>
              <a:t>Array</a:t>
            </a:r>
            <a:r>
              <a:rPr lang="tr-TR" sz="2400" dirty="0"/>
              <a:t> Tanımlama Yöntemleri</a:t>
            </a:r>
            <a:endParaRPr sz="2400" dirty="0"/>
          </a:p>
        </p:txBody>
      </p:sp>
      <p:sp>
        <p:nvSpPr>
          <p:cNvPr id="245" name="Google Shape;245;p38"/>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s"/>
              <a:t>24</a:t>
            </a:fld>
            <a:endParaRPr/>
          </a:p>
        </p:txBody>
      </p:sp>
      <p:sp>
        <p:nvSpPr>
          <p:cNvPr id="8" name="Google Shape;243;p38">
            <a:extLst>
              <a:ext uri="{FF2B5EF4-FFF2-40B4-BE49-F238E27FC236}">
                <a16:creationId xmlns:a16="http://schemas.microsoft.com/office/drawing/2014/main" id="{6614110F-0BD9-4563-9C6E-91AE3C5AF0A2}"/>
              </a:ext>
            </a:extLst>
          </p:cNvPr>
          <p:cNvSpPr txBox="1">
            <a:spLocks/>
          </p:cNvSpPr>
          <p:nvPr/>
        </p:nvSpPr>
        <p:spPr>
          <a:xfrm>
            <a:off x="2534263" y="1342447"/>
            <a:ext cx="3292078" cy="159670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lt2"/>
              </a:buClr>
              <a:buSzPts val="1400"/>
              <a:buFont typeface="Ubuntu Light"/>
              <a:buChar char="●"/>
              <a:defRPr sz="1400" b="0" i="0" u="none" strike="noStrike" cap="none">
                <a:solidFill>
                  <a:schemeClr val="tx2">
                    <a:lumMod val="25000"/>
                  </a:schemeClr>
                </a:solidFill>
                <a:latin typeface="Ubuntu Light"/>
                <a:ea typeface="Ubuntu Light"/>
                <a:cs typeface="Ubuntu Light"/>
                <a:sym typeface="Ubuntu Light"/>
              </a:defRPr>
            </a:lvl1pPr>
            <a:lvl2pPr marL="914400" marR="0" lvl="1" indent="-317500" algn="ctr" rtl="0">
              <a:lnSpc>
                <a:spcPct val="100000"/>
              </a:lnSpc>
              <a:spcBef>
                <a:spcPts val="0"/>
              </a:spcBef>
              <a:spcAft>
                <a:spcPts val="0"/>
              </a:spcAft>
              <a:buClr>
                <a:schemeClr val="lt2"/>
              </a:buClr>
              <a:buSzPts val="1400"/>
              <a:buFont typeface="Ubuntu Light"/>
              <a:buChar char="○"/>
              <a:defRPr sz="1400" b="0" i="0" u="none" strike="noStrike" cap="none">
                <a:solidFill>
                  <a:schemeClr val="lt2"/>
                </a:solidFill>
                <a:latin typeface="Ubuntu Light"/>
                <a:ea typeface="Ubuntu Light"/>
                <a:cs typeface="Ubuntu Light"/>
                <a:sym typeface="Ubuntu Light"/>
              </a:defRPr>
            </a:lvl2pPr>
            <a:lvl3pPr marL="1371600" marR="0" lvl="2" indent="-311150" algn="ctr" rtl="0">
              <a:lnSpc>
                <a:spcPct val="100000"/>
              </a:lnSpc>
              <a:spcBef>
                <a:spcPts val="0"/>
              </a:spcBef>
              <a:spcAft>
                <a:spcPts val="0"/>
              </a:spcAft>
              <a:buClr>
                <a:schemeClr val="lt2"/>
              </a:buClr>
              <a:buSzPts val="1300"/>
              <a:buFont typeface="Ubuntu Light"/>
              <a:buChar char="■"/>
              <a:defRPr sz="1300" b="0" i="0" u="none" strike="noStrike" cap="none">
                <a:solidFill>
                  <a:schemeClr val="lt2"/>
                </a:solidFill>
                <a:latin typeface="Ubuntu Light"/>
                <a:ea typeface="Ubuntu Light"/>
                <a:cs typeface="Ubuntu Light"/>
                <a:sym typeface="Ubuntu Light"/>
              </a:defRPr>
            </a:lvl3pPr>
            <a:lvl4pPr marL="1828800" marR="0" lvl="3" indent="-311150" algn="ctr" rtl="0">
              <a:lnSpc>
                <a:spcPct val="100000"/>
              </a:lnSpc>
              <a:spcBef>
                <a:spcPts val="0"/>
              </a:spcBef>
              <a:spcAft>
                <a:spcPts val="0"/>
              </a:spcAft>
              <a:buClr>
                <a:schemeClr val="lt2"/>
              </a:buClr>
              <a:buSzPts val="1300"/>
              <a:buFont typeface="Ubuntu Light"/>
              <a:buChar char="●"/>
              <a:defRPr sz="1300" b="0" i="0" u="none" strike="noStrike" cap="none">
                <a:solidFill>
                  <a:schemeClr val="lt2"/>
                </a:solidFill>
                <a:latin typeface="Ubuntu Light"/>
                <a:ea typeface="Ubuntu Light"/>
                <a:cs typeface="Ubuntu Light"/>
                <a:sym typeface="Ubuntu Light"/>
              </a:defRPr>
            </a:lvl4pPr>
            <a:lvl5pPr marL="2286000" marR="0" lvl="4" indent="-304800" algn="ctr" rtl="0">
              <a:lnSpc>
                <a:spcPct val="100000"/>
              </a:lnSpc>
              <a:spcBef>
                <a:spcPts val="0"/>
              </a:spcBef>
              <a:spcAft>
                <a:spcPts val="0"/>
              </a:spcAft>
              <a:buClr>
                <a:schemeClr val="lt2"/>
              </a:buClr>
              <a:buSzPts val="1200"/>
              <a:buFont typeface="Ubuntu Light"/>
              <a:buChar char="○"/>
              <a:defRPr sz="1200" b="0" i="0" u="none" strike="noStrike" cap="none">
                <a:solidFill>
                  <a:schemeClr val="lt2"/>
                </a:solidFill>
                <a:latin typeface="Ubuntu Light"/>
                <a:ea typeface="Ubuntu Light"/>
                <a:cs typeface="Ubuntu Light"/>
                <a:sym typeface="Ubuntu Light"/>
              </a:defRPr>
            </a:lvl5pPr>
            <a:lvl6pPr marL="2743200" marR="0" lvl="5" indent="-304800" algn="ctr" rtl="0">
              <a:lnSpc>
                <a:spcPct val="100000"/>
              </a:lnSpc>
              <a:spcBef>
                <a:spcPts val="0"/>
              </a:spcBef>
              <a:spcAft>
                <a:spcPts val="0"/>
              </a:spcAft>
              <a:buClr>
                <a:schemeClr val="lt2"/>
              </a:buClr>
              <a:buSzPts val="1200"/>
              <a:buFont typeface="Ubuntu Light"/>
              <a:buChar char="■"/>
              <a:defRPr sz="1200" b="0" i="0" u="none" strike="noStrike" cap="none">
                <a:solidFill>
                  <a:schemeClr val="lt2"/>
                </a:solidFill>
                <a:latin typeface="Ubuntu Light"/>
                <a:ea typeface="Ubuntu Light"/>
                <a:cs typeface="Ubuntu Light"/>
                <a:sym typeface="Ubuntu Light"/>
              </a:defRPr>
            </a:lvl6pPr>
            <a:lvl7pPr marL="3200400" marR="0" lvl="6" indent="-298450" algn="ctr" rtl="0">
              <a:lnSpc>
                <a:spcPct val="100000"/>
              </a:lnSpc>
              <a:spcBef>
                <a:spcPts val="0"/>
              </a:spcBef>
              <a:spcAft>
                <a:spcPts val="0"/>
              </a:spcAft>
              <a:buClr>
                <a:schemeClr val="lt2"/>
              </a:buClr>
              <a:buSzPts val="1100"/>
              <a:buFont typeface="Ubuntu Light"/>
              <a:buChar char="●"/>
              <a:defRPr sz="1100" b="0" i="0" u="none" strike="noStrike" cap="none">
                <a:solidFill>
                  <a:schemeClr val="lt2"/>
                </a:solidFill>
                <a:latin typeface="Ubuntu Light"/>
                <a:ea typeface="Ubuntu Light"/>
                <a:cs typeface="Ubuntu Light"/>
                <a:sym typeface="Ubuntu Light"/>
              </a:defRPr>
            </a:lvl7pPr>
            <a:lvl8pPr marL="3657600" marR="0" lvl="7" indent="-298450" algn="ctr" rtl="0">
              <a:lnSpc>
                <a:spcPct val="100000"/>
              </a:lnSpc>
              <a:spcBef>
                <a:spcPts val="0"/>
              </a:spcBef>
              <a:spcAft>
                <a:spcPts val="0"/>
              </a:spcAft>
              <a:buClr>
                <a:schemeClr val="lt2"/>
              </a:buClr>
              <a:buSzPts val="1100"/>
              <a:buFont typeface="Ubuntu Light"/>
              <a:buChar char="○"/>
              <a:defRPr sz="1100" b="0" i="0" u="none" strike="noStrike" cap="none">
                <a:solidFill>
                  <a:schemeClr val="lt2"/>
                </a:solidFill>
                <a:latin typeface="Ubuntu Light"/>
                <a:ea typeface="Ubuntu Light"/>
                <a:cs typeface="Ubuntu Light"/>
                <a:sym typeface="Ubuntu Light"/>
              </a:defRPr>
            </a:lvl8pPr>
            <a:lvl9pPr marL="4114800" marR="0" lvl="8" indent="-292100" algn="ctr" rtl="0">
              <a:lnSpc>
                <a:spcPct val="100000"/>
              </a:lnSpc>
              <a:spcBef>
                <a:spcPts val="0"/>
              </a:spcBef>
              <a:spcAft>
                <a:spcPts val="0"/>
              </a:spcAft>
              <a:buClr>
                <a:schemeClr val="lt2"/>
              </a:buClr>
              <a:buSzPts val="1000"/>
              <a:buFont typeface="Ubuntu Light"/>
              <a:buChar char="■"/>
              <a:defRPr sz="1000" b="0" i="0" u="none" strike="noStrike" cap="none">
                <a:solidFill>
                  <a:schemeClr val="lt2"/>
                </a:solidFill>
                <a:latin typeface="Ubuntu Light"/>
                <a:ea typeface="Ubuntu Light"/>
                <a:cs typeface="Ubuntu Light"/>
                <a:sym typeface="Ubuntu Light"/>
              </a:defRPr>
            </a:lvl9pPr>
          </a:lstStyle>
          <a:p>
            <a:pPr marL="0" indent="0">
              <a:buFont typeface="Ubuntu Light"/>
              <a:buNone/>
            </a:pPr>
            <a:r>
              <a:rPr lang="tr-TR" dirty="0" err="1">
                <a:latin typeface="Ubuntu Light" panose="020B0604020202020204" charset="0"/>
              </a:rPr>
              <a:t>Instantiation</a:t>
            </a:r>
            <a:r>
              <a:rPr lang="tr-TR" dirty="0">
                <a:latin typeface="Ubuntu Light" panose="020B0604020202020204" charset="0"/>
              </a:rPr>
              <a:t> </a:t>
            </a:r>
          </a:p>
          <a:p>
            <a:pPr marL="0" indent="0">
              <a:buFont typeface="Ubuntu Light"/>
              <a:buNone/>
            </a:pPr>
            <a:endParaRPr lang="tr-TR" dirty="0">
              <a:latin typeface="Ubuntu Light" panose="020B0604020202020204" charset="0"/>
            </a:endParaRPr>
          </a:p>
          <a:p>
            <a:pPr algn="just">
              <a:buFont typeface="+mj-lt"/>
              <a:buAutoNum type="arabicPeriod"/>
            </a:pPr>
            <a:r>
              <a:rPr lang="en-US" b="0" i="0" dirty="0" err="1">
                <a:solidFill>
                  <a:srgbClr val="000000"/>
                </a:solidFill>
                <a:effectLst/>
                <a:latin typeface="Ubuntu Light" panose="020B0604020202020204" charset="0"/>
              </a:rPr>
              <a:t>arrayRefVar</a:t>
            </a:r>
            <a:r>
              <a:rPr lang="en-US" b="0" i="0" dirty="0">
                <a:solidFill>
                  <a:srgbClr val="000000"/>
                </a:solidFill>
                <a:effectLst/>
                <a:latin typeface="Ubuntu Light" panose="020B0604020202020204" charset="0"/>
              </a:rPr>
              <a:t>=</a:t>
            </a:r>
            <a:r>
              <a:rPr lang="en-US" b="1" i="0" dirty="0">
                <a:solidFill>
                  <a:srgbClr val="006699"/>
                </a:solidFill>
                <a:effectLst/>
                <a:latin typeface="Ubuntu Light" panose="020B0604020202020204" charset="0"/>
              </a:rPr>
              <a:t>new</a:t>
            </a:r>
            <a:r>
              <a:rPr lang="en-US" b="0" i="0" dirty="0">
                <a:solidFill>
                  <a:srgbClr val="000000"/>
                </a:solidFill>
                <a:effectLst/>
                <a:latin typeface="Ubuntu Light" panose="020B0604020202020204" charset="0"/>
              </a:rPr>
              <a:t> datatype[size]; </a:t>
            </a:r>
            <a:endParaRPr lang="tr-TR" dirty="0">
              <a:latin typeface="Ubuntu Light" panose="020B0604020202020204" charset="0"/>
            </a:endParaRPr>
          </a:p>
          <a:p>
            <a:pPr marL="0" indent="0">
              <a:buFont typeface="Ubuntu Light"/>
              <a:buNone/>
            </a:pPr>
            <a:endParaRPr lang="tr-TR" dirty="0">
              <a:latin typeface="Ubuntu Light" panose="020B0604020202020204" charset="0"/>
            </a:endParaRPr>
          </a:p>
        </p:txBody>
      </p:sp>
      <p:sp>
        <p:nvSpPr>
          <p:cNvPr id="9" name="Google Shape;243;p38">
            <a:extLst>
              <a:ext uri="{FF2B5EF4-FFF2-40B4-BE49-F238E27FC236}">
                <a16:creationId xmlns:a16="http://schemas.microsoft.com/office/drawing/2014/main" id="{2A88F877-5DB4-48E0-8BC9-8671262500A1}"/>
              </a:ext>
            </a:extLst>
          </p:cNvPr>
          <p:cNvSpPr txBox="1">
            <a:spLocks/>
          </p:cNvSpPr>
          <p:nvPr/>
        </p:nvSpPr>
        <p:spPr>
          <a:xfrm>
            <a:off x="5779294" y="1385598"/>
            <a:ext cx="2840050" cy="159670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lt2"/>
              </a:buClr>
              <a:buSzPts val="1400"/>
              <a:buFont typeface="Ubuntu Light"/>
              <a:buChar char="●"/>
              <a:defRPr sz="1400" b="0" i="0" u="none" strike="noStrike" cap="none">
                <a:solidFill>
                  <a:schemeClr val="tx2">
                    <a:lumMod val="25000"/>
                  </a:schemeClr>
                </a:solidFill>
                <a:latin typeface="Ubuntu Light"/>
                <a:ea typeface="Ubuntu Light"/>
                <a:cs typeface="Ubuntu Light"/>
                <a:sym typeface="Ubuntu Light"/>
              </a:defRPr>
            </a:lvl1pPr>
            <a:lvl2pPr marL="914400" marR="0" lvl="1" indent="-317500" algn="ctr" rtl="0">
              <a:lnSpc>
                <a:spcPct val="100000"/>
              </a:lnSpc>
              <a:spcBef>
                <a:spcPts val="0"/>
              </a:spcBef>
              <a:spcAft>
                <a:spcPts val="0"/>
              </a:spcAft>
              <a:buClr>
                <a:schemeClr val="lt2"/>
              </a:buClr>
              <a:buSzPts val="1400"/>
              <a:buFont typeface="Ubuntu Light"/>
              <a:buChar char="○"/>
              <a:defRPr sz="1400" b="0" i="0" u="none" strike="noStrike" cap="none">
                <a:solidFill>
                  <a:schemeClr val="lt2"/>
                </a:solidFill>
                <a:latin typeface="Ubuntu Light"/>
                <a:ea typeface="Ubuntu Light"/>
                <a:cs typeface="Ubuntu Light"/>
                <a:sym typeface="Ubuntu Light"/>
              </a:defRPr>
            </a:lvl2pPr>
            <a:lvl3pPr marL="1371600" marR="0" lvl="2" indent="-311150" algn="ctr" rtl="0">
              <a:lnSpc>
                <a:spcPct val="100000"/>
              </a:lnSpc>
              <a:spcBef>
                <a:spcPts val="0"/>
              </a:spcBef>
              <a:spcAft>
                <a:spcPts val="0"/>
              </a:spcAft>
              <a:buClr>
                <a:schemeClr val="lt2"/>
              </a:buClr>
              <a:buSzPts val="1300"/>
              <a:buFont typeface="Ubuntu Light"/>
              <a:buChar char="■"/>
              <a:defRPr sz="1300" b="0" i="0" u="none" strike="noStrike" cap="none">
                <a:solidFill>
                  <a:schemeClr val="lt2"/>
                </a:solidFill>
                <a:latin typeface="Ubuntu Light"/>
                <a:ea typeface="Ubuntu Light"/>
                <a:cs typeface="Ubuntu Light"/>
                <a:sym typeface="Ubuntu Light"/>
              </a:defRPr>
            </a:lvl3pPr>
            <a:lvl4pPr marL="1828800" marR="0" lvl="3" indent="-311150" algn="ctr" rtl="0">
              <a:lnSpc>
                <a:spcPct val="100000"/>
              </a:lnSpc>
              <a:spcBef>
                <a:spcPts val="0"/>
              </a:spcBef>
              <a:spcAft>
                <a:spcPts val="0"/>
              </a:spcAft>
              <a:buClr>
                <a:schemeClr val="lt2"/>
              </a:buClr>
              <a:buSzPts val="1300"/>
              <a:buFont typeface="Ubuntu Light"/>
              <a:buChar char="●"/>
              <a:defRPr sz="1300" b="0" i="0" u="none" strike="noStrike" cap="none">
                <a:solidFill>
                  <a:schemeClr val="lt2"/>
                </a:solidFill>
                <a:latin typeface="Ubuntu Light"/>
                <a:ea typeface="Ubuntu Light"/>
                <a:cs typeface="Ubuntu Light"/>
                <a:sym typeface="Ubuntu Light"/>
              </a:defRPr>
            </a:lvl4pPr>
            <a:lvl5pPr marL="2286000" marR="0" lvl="4" indent="-304800" algn="ctr" rtl="0">
              <a:lnSpc>
                <a:spcPct val="100000"/>
              </a:lnSpc>
              <a:spcBef>
                <a:spcPts val="0"/>
              </a:spcBef>
              <a:spcAft>
                <a:spcPts val="0"/>
              </a:spcAft>
              <a:buClr>
                <a:schemeClr val="lt2"/>
              </a:buClr>
              <a:buSzPts val="1200"/>
              <a:buFont typeface="Ubuntu Light"/>
              <a:buChar char="○"/>
              <a:defRPr sz="1200" b="0" i="0" u="none" strike="noStrike" cap="none">
                <a:solidFill>
                  <a:schemeClr val="lt2"/>
                </a:solidFill>
                <a:latin typeface="Ubuntu Light"/>
                <a:ea typeface="Ubuntu Light"/>
                <a:cs typeface="Ubuntu Light"/>
                <a:sym typeface="Ubuntu Light"/>
              </a:defRPr>
            </a:lvl5pPr>
            <a:lvl6pPr marL="2743200" marR="0" lvl="5" indent="-304800" algn="ctr" rtl="0">
              <a:lnSpc>
                <a:spcPct val="100000"/>
              </a:lnSpc>
              <a:spcBef>
                <a:spcPts val="0"/>
              </a:spcBef>
              <a:spcAft>
                <a:spcPts val="0"/>
              </a:spcAft>
              <a:buClr>
                <a:schemeClr val="lt2"/>
              </a:buClr>
              <a:buSzPts val="1200"/>
              <a:buFont typeface="Ubuntu Light"/>
              <a:buChar char="■"/>
              <a:defRPr sz="1200" b="0" i="0" u="none" strike="noStrike" cap="none">
                <a:solidFill>
                  <a:schemeClr val="lt2"/>
                </a:solidFill>
                <a:latin typeface="Ubuntu Light"/>
                <a:ea typeface="Ubuntu Light"/>
                <a:cs typeface="Ubuntu Light"/>
                <a:sym typeface="Ubuntu Light"/>
              </a:defRPr>
            </a:lvl6pPr>
            <a:lvl7pPr marL="3200400" marR="0" lvl="6" indent="-298450" algn="ctr" rtl="0">
              <a:lnSpc>
                <a:spcPct val="100000"/>
              </a:lnSpc>
              <a:spcBef>
                <a:spcPts val="0"/>
              </a:spcBef>
              <a:spcAft>
                <a:spcPts val="0"/>
              </a:spcAft>
              <a:buClr>
                <a:schemeClr val="lt2"/>
              </a:buClr>
              <a:buSzPts val="1100"/>
              <a:buFont typeface="Ubuntu Light"/>
              <a:buChar char="●"/>
              <a:defRPr sz="1100" b="0" i="0" u="none" strike="noStrike" cap="none">
                <a:solidFill>
                  <a:schemeClr val="lt2"/>
                </a:solidFill>
                <a:latin typeface="Ubuntu Light"/>
                <a:ea typeface="Ubuntu Light"/>
                <a:cs typeface="Ubuntu Light"/>
                <a:sym typeface="Ubuntu Light"/>
              </a:defRPr>
            </a:lvl7pPr>
            <a:lvl8pPr marL="3657600" marR="0" lvl="7" indent="-298450" algn="ctr" rtl="0">
              <a:lnSpc>
                <a:spcPct val="100000"/>
              </a:lnSpc>
              <a:spcBef>
                <a:spcPts val="0"/>
              </a:spcBef>
              <a:spcAft>
                <a:spcPts val="0"/>
              </a:spcAft>
              <a:buClr>
                <a:schemeClr val="lt2"/>
              </a:buClr>
              <a:buSzPts val="1100"/>
              <a:buFont typeface="Ubuntu Light"/>
              <a:buChar char="○"/>
              <a:defRPr sz="1100" b="0" i="0" u="none" strike="noStrike" cap="none">
                <a:solidFill>
                  <a:schemeClr val="lt2"/>
                </a:solidFill>
                <a:latin typeface="Ubuntu Light"/>
                <a:ea typeface="Ubuntu Light"/>
                <a:cs typeface="Ubuntu Light"/>
                <a:sym typeface="Ubuntu Light"/>
              </a:defRPr>
            </a:lvl8pPr>
            <a:lvl9pPr marL="4114800" marR="0" lvl="8" indent="-292100" algn="ctr" rtl="0">
              <a:lnSpc>
                <a:spcPct val="100000"/>
              </a:lnSpc>
              <a:spcBef>
                <a:spcPts val="0"/>
              </a:spcBef>
              <a:spcAft>
                <a:spcPts val="0"/>
              </a:spcAft>
              <a:buClr>
                <a:schemeClr val="lt2"/>
              </a:buClr>
              <a:buSzPts val="1000"/>
              <a:buFont typeface="Ubuntu Light"/>
              <a:buChar char="■"/>
              <a:defRPr sz="1000" b="0" i="0" u="none" strike="noStrike" cap="none">
                <a:solidFill>
                  <a:schemeClr val="lt2"/>
                </a:solidFill>
                <a:latin typeface="Ubuntu Light"/>
                <a:ea typeface="Ubuntu Light"/>
                <a:cs typeface="Ubuntu Light"/>
                <a:sym typeface="Ubuntu Light"/>
              </a:defRPr>
            </a:lvl9pPr>
          </a:lstStyle>
          <a:p>
            <a:pPr marL="0" indent="0">
              <a:buFont typeface="Ubuntu Light"/>
              <a:buNone/>
            </a:pPr>
            <a:r>
              <a:rPr lang="tr-TR" dirty="0" err="1">
                <a:latin typeface="Ubuntu Light" panose="020B0604020202020204" charset="0"/>
              </a:rPr>
              <a:t>Initialization</a:t>
            </a:r>
            <a:r>
              <a:rPr lang="tr-TR" dirty="0">
                <a:latin typeface="Ubuntu Light" panose="020B0604020202020204" charset="0"/>
              </a:rPr>
              <a:t> </a:t>
            </a:r>
          </a:p>
          <a:p>
            <a:pPr algn="just">
              <a:buFont typeface="+mj-lt"/>
              <a:buAutoNum type="arabicPeriod"/>
            </a:pPr>
            <a:r>
              <a:rPr lang="en-US" b="0" i="0" dirty="0">
                <a:solidFill>
                  <a:srgbClr val="000000"/>
                </a:solidFill>
                <a:effectLst/>
                <a:latin typeface="Ubuntu Light" panose="020B0604020202020204" charset="0"/>
              </a:rPr>
              <a:t>a[</a:t>
            </a:r>
            <a:r>
              <a:rPr lang="en-US" b="0" i="0" dirty="0">
                <a:solidFill>
                  <a:srgbClr val="C00000"/>
                </a:solidFill>
                <a:effectLst/>
                <a:latin typeface="Ubuntu Light" panose="020B0604020202020204" charset="0"/>
              </a:rPr>
              <a:t>0</a:t>
            </a:r>
            <a:r>
              <a:rPr lang="en-US" b="0" i="0" dirty="0">
                <a:solidFill>
                  <a:srgbClr val="000000"/>
                </a:solidFill>
                <a:effectLst/>
                <a:latin typeface="Ubuntu Light" panose="020B0604020202020204" charset="0"/>
              </a:rPr>
              <a:t>]=</a:t>
            </a:r>
            <a:r>
              <a:rPr lang="en-US" b="0" i="0" dirty="0">
                <a:solidFill>
                  <a:srgbClr val="C00000"/>
                </a:solidFill>
                <a:effectLst/>
                <a:latin typeface="Ubuntu Light" panose="020B0604020202020204" charset="0"/>
              </a:rPr>
              <a:t>10</a:t>
            </a:r>
            <a:r>
              <a:rPr lang="en-US" b="0" i="0" dirty="0">
                <a:solidFill>
                  <a:srgbClr val="000000"/>
                </a:solidFill>
                <a:effectLst/>
                <a:latin typeface="Ubuntu Light" panose="020B0604020202020204" charset="0"/>
              </a:rPr>
              <a:t>;</a:t>
            </a:r>
            <a:r>
              <a:rPr lang="en-US" b="0" i="0" dirty="0">
                <a:solidFill>
                  <a:srgbClr val="008200"/>
                </a:solidFill>
                <a:effectLst/>
                <a:latin typeface="Ubuntu Light" panose="020B0604020202020204" charset="0"/>
              </a:rPr>
              <a:t>//initialization</a:t>
            </a:r>
            <a:r>
              <a:rPr lang="en-US" b="0" i="0" dirty="0">
                <a:solidFill>
                  <a:srgbClr val="000000"/>
                </a:solidFill>
                <a:effectLst/>
                <a:latin typeface="Ubuntu Light" panose="020B0604020202020204" charset="0"/>
              </a:rPr>
              <a:t>  </a:t>
            </a:r>
          </a:p>
          <a:p>
            <a:pPr marL="139700" indent="0" algn="just">
              <a:buNone/>
            </a:pPr>
            <a:r>
              <a:rPr lang="tr-TR" dirty="0">
                <a:solidFill>
                  <a:srgbClr val="000000"/>
                </a:solidFill>
                <a:latin typeface="Ubuntu Light" panose="020B0604020202020204" charset="0"/>
              </a:rPr>
              <a:t>        </a:t>
            </a:r>
            <a:r>
              <a:rPr lang="en-US" b="0" i="0" dirty="0">
                <a:solidFill>
                  <a:srgbClr val="000000"/>
                </a:solidFill>
                <a:effectLst/>
                <a:latin typeface="Ubuntu Light" panose="020B0604020202020204" charset="0"/>
              </a:rPr>
              <a:t>a[</a:t>
            </a:r>
            <a:r>
              <a:rPr lang="en-US" b="0" i="0" dirty="0">
                <a:solidFill>
                  <a:srgbClr val="C00000"/>
                </a:solidFill>
                <a:effectLst/>
                <a:latin typeface="Ubuntu Light" panose="020B0604020202020204" charset="0"/>
              </a:rPr>
              <a:t>1</a:t>
            </a:r>
            <a:r>
              <a:rPr lang="en-US" b="0" i="0" dirty="0">
                <a:solidFill>
                  <a:srgbClr val="000000"/>
                </a:solidFill>
                <a:effectLst/>
                <a:latin typeface="Ubuntu Light" panose="020B0604020202020204" charset="0"/>
              </a:rPr>
              <a:t>]=</a:t>
            </a:r>
            <a:r>
              <a:rPr lang="en-US" b="0" i="0" dirty="0">
                <a:solidFill>
                  <a:srgbClr val="C00000"/>
                </a:solidFill>
                <a:effectLst/>
                <a:latin typeface="Ubuntu Light" panose="020B0604020202020204" charset="0"/>
              </a:rPr>
              <a:t>20</a:t>
            </a:r>
            <a:r>
              <a:rPr lang="en-US" b="0" i="0" dirty="0">
                <a:solidFill>
                  <a:srgbClr val="000000"/>
                </a:solidFill>
                <a:effectLst/>
                <a:latin typeface="Ubuntu Light" panose="020B0604020202020204" charset="0"/>
              </a:rPr>
              <a:t>;  </a:t>
            </a:r>
          </a:p>
          <a:p>
            <a:pPr marL="0" indent="0">
              <a:buFont typeface="Ubuntu Light"/>
              <a:buNone/>
            </a:pPr>
            <a:endParaRPr lang="tr-TR" dirty="0">
              <a:latin typeface="Ubuntu Light" panose="020B0604020202020204" charset="0"/>
            </a:endParaRPr>
          </a:p>
        </p:txBody>
      </p:sp>
      <p:sp>
        <p:nvSpPr>
          <p:cNvPr id="12" name="Google Shape;243;p38">
            <a:extLst>
              <a:ext uri="{FF2B5EF4-FFF2-40B4-BE49-F238E27FC236}">
                <a16:creationId xmlns:a16="http://schemas.microsoft.com/office/drawing/2014/main" id="{1D859D54-E561-41A8-9DDC-87772E199D5B}"/>
              </a:ext>
            </a:extLst>
          </p:cNvPr>
          <p:cNvSpPr txBox="1">
            <a:spLocks/>
          </p:cNvSpPr>
          <p:nvPr/>
        </p:nvSpPr>
        <p:spPr>
          <a:xfrm>
            <a:off x="524656" y="2800106"/>
            <a:ext cx="8024001" cy="168028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lt2"/>
              </a:buClr>
              <a:buSzPts val="1400"/>
              <a:buFont typeface="Ubuntu Light"/>
              <a:buChar char="●"/>
              <a:defRPr sz="1400" b="0" i="0" u="none" strike="noStrike" cap="none">
                <a:solidFill>
                  <a:schemeClr val="tx2">
                    <a:lumMod val="25000"/>
                  </a:schemeClr>
                </a:solidFill>
                <a:latin typeface="Ubuntu Light"/>
                <a:ea typeface="Ubuntu Light"/>
                <a:cs typeface="Ubuntu Light"/>
                <a:sym typeface="Ubuntu Light"/>
              </a:defRPr>
            </a:lvl1pPr>
            <a:lvl2pPr marL="914400" marR="0" lvl="1" indent="-317500" algn="ctr" rtl="0">
              <a:lnSpc>
                <a:spcPct val="100000"/>
              </a:lnSpc>
              <a:spcBef>
                <a:spcPts val="0"/>
              </a:spcBef>
              <a:spcAft>
                <a:spcPts val="0"/>
              </a:spcAft>
              <a:buClr>
                <a:schemeClr val="lt2"/>
              </a:buClr>
              <a:buSzPts val="1400"/>
              <a:buFont typeface="Ubuntu Light"/>
              <a:buChar char="○"/>
              <a:defRPr sz="1400" b="0" i="0" u="none" strike="noStrike" cap="none">
                <a:solidFill>
                  <a:schemeClr val="lt2"/>
                </a:solidFill>
                <a:latin typeface="Ubuntu Light"/>
                <a:ea typeface="Ubuntu Light"/>
                <a:cs typeface="Ubuntu Light"/>
                <a:sym typeface="Ubuntu Light"/>
              </a:defRPr>
            </a:lvl2pPr>
            <a:lvl3pPr marL="1371600" marR="0" lvl="2" indent="-311150" algn="ctr" rtl="0">
              <a:lnSpc>
                <a:spcPct val="100000"/>
              </a:lnSpc>
              <a:spcBef>
                <a:spcPts val="0"/>
              </a:spcBef>
              <a:spcAft>
                <a:spcPts val="0"/>
              </a:spcAft>
              <a:buClr>
                <a:schemeClr val="lt2"/>
              </a:buClr>
              <a:buSzPts val="1300"/>
              <a:buFont typeface="Ubuntu Light"/>
              <a:buChar char="■"/>
              <a:defRPr sz="1300" b="0" i="0" u="none" strike="noStrike" cap="none">
                <a:solidFill>
                  <a:schemeClr val="lt2"/>
                </a:solidFill>
                <a:latin typeface="Ubuntu Light"/>
                <a:ea typeface="Ubuntu Light"/>
                <a:cs typeface="Ubuntu Light"/>
                <a:sym typeface="Ubuntu Light"/>
              </a:defRPr>
            </a:lvl3pPr>
            <a:lvl4pPr marL="1828800" marR="0" lvl="3" indent="-311150" algn="ctr" rtl="0">
              <a:lnSpc>
                <a:spcPct val="100000"/>
              </a:lnSpc>
              <a:spcBef>
                <a:spcPts val="0"/>
              </a:spcBef>
              <a:spcAft>
                <a:spcPts val="0"/>
              </a:spcAft>
              <a:buClr>
                <a:schemeClr val="lt2"/>
              </a:buClr>
              <a:buSzPts val="1300"/>
              <a:buFont typeface="Ubuntu Light"/>
              <a:buChar char="●"/>
              <a:defRPr sz="1300" b="0" i="0" u="none" strike="noStrike" cap="none">
                <a:solidFill>
                  <a:schemeClr val="lt2"/>
                </a:solidFill>
                <a:latin typeface="Ubuntu Light"/>
                <a:ea typeface="Ubuntu Light"/>
                <a:cs typeface="Ubuntu Light"/>
                <a:sym typeface="Ubuntu Light"/>
              </a:defRPr>
            </a:lvl4pPr>
            <a:lvl5pPr marL="2286000" marR="0" lvl="4" indent="-304800" algn="ctr" rtl="0">
              <a:lnSpc>
                <a:spcPct val="100000"/>
              </a:lnSpc>
              <a:spcBef>
                <a:spcPts val="0"/>
              </a:spcBef>
              <a:spcAft>
                <a:spcPts val="0"/>
              </a:spcAft>
              <a:buClr>
                <a:schemeClr val="lt2"/>
              </a:buClr>
              <a:buSzPts val="1200"/>
              <a:buFont typeface="Ubuntu Light"/>
              <a:buChar char="○"/>
              <a:defRPr sz="1200" b="0" i="0" u="none" strike="noStrike" cap="none">
                <a:solidFill>
                  <a:schemeClr val="lt2"/>
                </a:solidFill>
                <a:latin typeface="Ubuntu Light"/>
                <a:ea typeface="Ubuntu Light"/>
                <a:cs typeface="Ubuntu Light"/>
                <a:sym typeface="Ubuntu Light"/>
              </a:defRPr>
            </a:lvl5pPr>
            <a:lvl6pPr marL="2743200" marR="0" lvl="5" indent="-304800" algn="ctr" rtl="0">
              <a:lnSpc>
                <a:spcPct val="100000"/>
              </a:lnSpc>
              <a:spcBef>
                <a:spcPts val="0"/>
              </a:spcBef>
              <a:spcAft>
                <a:spcPts val="0"/>
              </a:spcAft>
              <a:buClr>
                <a:schemeClr val="lt2"/>
              </a:buClr>
              <a:buSzPts val="1200"/>
              <a:buFont typeface="Ubuntu Light"/>
              <a:buChar char="■"/>
              <a:defRPr sz="1200" b="0" i="0" u="none" strike="noStrike" cap="none">
                <a:solidFill>
                  <a:schemeClr val="lt2"/>
                </a:solidFill>
                <a:latin typeface="Ubuntu Light"/>
                <a:ea typeface="Ubuntu Light"/>
                <a:cs typeface="Ubuntu Light"/>
                <a:sym typeface="Ubuntu Light"/>
              </a:defRPr>
            </a:lvl6pPr>
            <a:lvl7pPr marL="3200400" marR="0" lvl="6" indent="-298450" algn="ctr" rtl="0">
              <a:lnSpc>
                <a:spcPct val="100000"/>
              </a:lnSpc>
              <a:spcBef>
                <a:spcPts val="0"/>
              </a:spcBef>
              <a:spcAft>
                <a:spcPts val="0"/>
              </a:spcAft>
              <a:buClr>
                <a:schemeClr val="lt2"/>
              </a:buClr>
              <a:buSzPts val="1100"/>
              <a:buFont typeface="Ubuntu Light"/>
              <a:buChar char="●"/>
              <a:defRPr sz="1100" b="0" i="0" u="none" strike="noStrike" cap="none">
                <a:solidFill>
                  <a:schemeClr val="lt2"/>
                </a:solidFill>
                <a:latin typeface="Ubuntu Light"/>
                <a:ea typeface="Ubuntu Light"/>
                <a:cs typeface="Ubuntu Light"/>
                <a:sym typeface="Ubuntu Light"/>
              </a:defRPr>
            </a:lvl7pPr>
            <a:lvl8pPr marL="3657600" marR="0" lvl="7" indent="-298450" algn="ctr" rtl="0">
              <a:lnSpc>
                <a:spcPct val="100000"/>
              </a:lnSpc>
              <a:spcBef>
                <a:spcPts val="0"/>
              </a:spcBef>
              <a:spcAft>
                <a:spcPts val="0"/>
              </a:spcAft>
              <a:buClr>
                <a:schemeClr val="lt2"/>
              </a:buClr>
              <a:buSzPts val="1100"/>
              <a:buFont typeface="Ubuntu Light"/>
              <a:buChar char="○"/>
              <a:defRPr sz="1100" b="0" i="0" u="none" strike="noStrike" cap="none">
                <a:solidFill>
                  <a:schemeClr val="lt2"/>
                </a:solidFill>
                <a:latin typeface="Ubuntu Light"/>
                <a:ea typeface="Ubuntu Light"/>
                <a:cs typeface="Ubuntu Light"/>
                <a:sym typeface="Ubuntu Light"/>
              </a:defRPr>
            </a:lvl8pPr>
            <a:lvl9pPr marL="4114800" marR="0" lvl="8" indent="-292100" algn="ctr" rtl="0">
              <a:lnSpc>
                <a:spcPct val="100000"/>
              </a:lnSpc>
              <a:spcBef>
                <a:spcPts val="0"/>
              </a:spcBef>
              <a:spcAft>
                <a:spcPts val="0"/>
              </a:spcAft>
              <a:buClr>
                <a:schemeClr val="lt2"/>
              </a:buClr>
              <a:buSzPts val="1000"/>
              <a:buFont typeface="Ubuntu Light"/>
              <a:buChar char="■"/>
              <a:defRPr sz="1000" b="0" i="0" u="none" strike="noStrike" cap="none">
                <a:solidFill>
                  <a:schemeClr val="lt2"/>
                </a:solidFill>
                <a:latin typeface="Ubuntu Light"/>
                <a:ea typeface="Ubuntu Light"/>
                <a:cs typeface="Ubuntu Light"/>
                <a:sym typeface="Ubuntu Light"/>
              </a:defRPr>
            </a:lvl9pPr>
          </a:lstStyle>
          <a:p>
            <a:pPr marL="0" indent="0">
              <a:buFont typeface="Ubuntu Light"/>
              <a:buNone/>
            </a:pPr>
            <a:r>
              <a:rPr lang="tr-TR" dirty="0" err="1">
                <a:latin typeface="Ubuntu Light" panose="020B0604020202020204" charset="0"/>
              </a:rPr>
              <a:t>All</a:t>
            </a:r>
            <a:r>
              <a:rPr lang="tr-TR" dirty="0">
                <a:latin typeface="Ubuntu Light" panose="020B0604020202020204" charset="0"/>
              </a:rPr>
              <a:t> in </a:t>
            </a:r>
            <a:r>
              <a:rPr lang="tr-TR" dirty="0" err="1">
                <a:latin typeface="Ubuntu Light" panose="020B0604020202020204" charset="0"/>
              </a:rPr>
              <a:t>One</a:t>
            </a:r>
            <a:endParaRPr lang="tr-TR" dirty="0">
              <a:latin typeface="Ubuntu Light" panose="020B0604020202020204" charset="0"/>
            </a:endParaRPr>
          </a:p>
          <a:p>
            <a:pPr marL="0" indent="0">
              <a:buFont typeface="Ubuntu Light"/>
              <a:buNone/>
            </a:pPr>
            <a:endParaRPr lang="tr-TR" dirty="0">
              <a:latin typeface="Ubuntu Light" panose="020B0604020202020204" charset="0"/>
            </a:endParaRPr>
          </a:p>
          <a:p>
            <a:pPr algn="just">
              <a:buFont typeface="+mj-lt"/>
              <a:buAutoNum type="arabicPeriod"/>
            </a:pPr>
            <a:r>
              <a:rPr lang="en-US" b="1" i="0" dirty="0">
                <a:solidFill>
                  <a:srgbClr val="006699"/>
                </a:solidFill>
                <a:effectLst/>
                <a:latin typeface="Ubuntu Light" panose="020B0604020202020204" charset="0"/>
              </a:rPr>
              <a:t>int</a:t>
            </a:r>
            <a:r>
              <a:rPr lang="en-US" b="0" i="0" dirty="0">
                <a:solidFill>
                  <a:srgbClr val="000000"/>
                </a:solidFill>
                <a:effectLst/>
                <a:latin typeface="Ubuntu Light" panose="020B0604020202020204" charset="0"/>
              </a:rPr>
              <a:t> a[]={</a:t>
            </a:r>
            <a:r>
              <a:rPr lang="en-US" b="0" i="0" dirty="0">
                <a:solidFill>
                  <a:srgbClr val="C00000"/>
                </a:solidFill>
                <a:effectLst/>
                <a:latin typeface="Ubuntu Light" panose="020B0604020202020204" charset="0"/>
              </a:rPr>
              <a:t>33</a:t>
            </a:r>
            <a:r>
              <a:rPr lang="en-US" b="0" i="0" dirty="0">
                <a:solidFill>
                  <a:srgbClr val="000000"/>
                </a:solidFill>
                <a:effectLst/>
                <a:latin typeface="Ubuntu Light" panose="020B0604020202020204" charset="0"/>
              </a:rPr>
              <a:t>,</a:t>
            </a:r>
            <a:r>
              <a:rPr lang="en-US" b="0" i="0" dirty="0">
                <a:solidFill>
                  <a:srgbClr val="C00000"/>
                </a:solidFill>
                <a:effectLst/>
                <a:latin typeface="Ubuntu Light" panose="020B0604020202020204" charset="0"/>
              </a:rPr>
              <a:t>3</a:t>
            </a:r>
            <a:r>
              <a:rPr lang="en-US" b="0" i="0" dirty="0">
                <a:solidFill>
                  <a:srgbClr val="000000"/>
                </a:solidFill>
                <a:effectLst/>
                <a:latin typeface="Ubuntu Light" panose="020B0604020202020204" charset="0"/>
              </a:rPr>
              <a:t>,</a:t>
            </a:r>
            <a:r>
              <a:rPr lang="en-US" b="0" i="0" dirty="0">
                <a:solidFill>
                  <a:srgbClr val="C00000"/>
                </a:solidFill>
                <a:effectLst/>
                <a:latin typeface="Ubuntu Light" panose="020B0604020202020204" charset="0"/>
              </a:rPr>
              <a:t>4</a:t>
            </a:r>
            <a:r>
              <a:rPr lang="en-US" b="0" i="0" dirty="0">
                <a:solidFill>
                  <a:srgbClr val="000000"/>
                </a:solidFill>
                <a:effectLst/>
                <a:latin typeface="Ubuntu Light" panose="020B0604020202020204" charset="0"/>
              </a:rPr>
              <a:t>,</a:t>
            </a:r>
            <a:r>
              <a:rPr lang="en-US" b="0" i="0" dirty="0">
                <a:solidFill>
                  <a:srgbClr val="C00000"/>
                </a:solidFill>
                <a:effectLst/>
                <a:latin typeface="Ubuntu Light" panose="020B0604020202020204" charset="0"/>
              </a:rPr>
              <a:t>5</a:t>
            </a:r>
            <a:r>
              <a:rPr lang="en-US" b="0" i="0" dirty="0">
                <a:solidFill>
                  <a:srgbClr val="000000"/>
                </a:solidFill>
                <a:effectLst/>
                <a:latin typeface="Ubuntu Light" panose="020B0604020202020204" charset="0"/>
              </a:rPr>
              <a:t>};</a:t>
            </a:r>
            <a:r>
              <a:rPr lang="en-US" b="0" i="0" dirty="0">
                <a:solidFill>
                  <a:srgbClr val="008200"/>
                </a:solidFill>
                <a:effectLst/>
                <a:latin typeface="Ubuntu Light" panose="020B0604020202020204" charset="0"/>
              </a:rPr>
              <a:t>//declaration, instantiation and initialization</a:t>
            </a:r>
            <a:endParaRPr lang="tr-TR" b="0" i="0" dirty="0">
              <a:solidFill>
                <a:srgbClr val="008200"/>
              </a:solidFill>
              <a:effectLst/>
              <a:latin typeface="Ubuntu Light" panose="020B0604020202020204" charset="0"/>
            </a:endParaRPr>
          </a:p>
          <a:p>
            <a:pPr algn="just">
              <a:buFont typeface="+mj-lt"/>
              <a:buAutoNum type="arabicPeriod"/>
            </a:pPr>
            <a:r>
              <a:rPr lang="tr-TR" dirty="0" err="1">
                <a:solidFill>
                  <a:srgbClr val="000000"/>
                </a:solidFill>
                <a:latin typeface="Ubuntu Light" panose="020B0604020202020204" charset="0"/>
              </a:rPr>
              <a:t>dataType</a:t>
            </a:r>
            <a:r>
              <a:rPr lang="tr-TR" dirty="0">
                <a:solidFill>
                  <a:srgbClr val="000000"/>
                </a:solidFill>
                <a:latin typeface="Ubuntu Light" panose="020B0604020202020204" charset="0"/>
              </a:rPr>
              <a:t> []</a:t>
            </a:r>
            <a:r>
              <a:rPr lang="tr-TR" dirty="0" err="1">
                <a:solidFill>
                  <a:srgbClr val="000000"/>
                </a:solidFill>
                <a:latin typeface="Ubuntu Light" panose="020B0604020202020204" charset="0"/>
              </a:rPr>
              <a:t>arr</a:t>
            </a:r>
            <a:r>
              <a:rPr lang="tr-TR" dirty="0">
                <a:solidFill>
                  <a:srgbClr val="000000"/>
                </a:solidFill>
                <a:latin typeface="Ubuntu Light" panose="020B0604020202020204" charset="0"/>
              </a:rPr>
              <a:t>;   </a:t>
            </a:r>
          </a:p>
          <a:p>
            <a:pPr algn="just">
              <a:buFont typeface="+mj-lt"/>
              <a:buAutoNum type="arabicPeriod"/>
            </a:pPr>
            <a:r>
              <a:rPr lang="tr-TR" dirty="0" err="1">
                <a:solidFill>
                  <a:srgbClr val="000000"/>
                </a:solidFill>
                <a:latin typeface="Ubuntu Light" panose="020B0604020202020204" charset="0"/>
              </a:rPr>
              <a:t>dataType</a:t>
            </a:r>
            <a:r>
              <a:rPr lang="tr-TR" dirty="0">
                <a:solidFill>
                  <a:srgbClr val="000000"/>
                </a:solidFill>
                <a:latin typeface="Ubuntu Light" panose="020B0604020202020204" charset="0"/>
              </a:rPr>
              <a:t> </a:t>
            </a:r>
            <a:r>
              <a:rPr lang="tr-TR" dirty="0" err="1">
                <a:solidFill>
                  <a:srgbClr val="000000"/>
                </a:solidFill>
                <a:latin typeface="Ubuntu Light" panose="020B0604020202020204" charset="0"/>
              </a:rPr>
              <a:t>arr</a:t>
            </a:r>
            <a:r>
              <a:rPr lang="tr-TR" dirty="0">
                <a:solidFill>
                  <a:srgbClr val="000000"/>
                </a:solidFill>
                <a:latin typeface="Ubuntu Light" panose="020B0604020202020204" charset="0"/>
              </a:rPr>
              <a:t>[];  </a:t>
            </a:r>
            <a:endParaRPr lang="tr-TR" dirty="0">
              <a:latin typeface="Ubuntu Light" panose="020B0604020202020204" charset="0"/>
            </a:endParaRPr>
          </a:p>
          <a:p>
            <a:pPr marL="0" indent="0">
              <a:buFont typeface="Ubuntu Light"/>
              <a:buNone/>
            </a:pPr>
            <a:endParaRPr lang="tr-TR" dirty="0">
              <a:latin typeface="Ubuntu Light" panose="020B0604020202020204" charset="0"/>
            </a:endParaRPr>
          </a:p>
        </p:txBody>
      </p:sp>
      <p:cxnSp>
        <p:nvCxnSpPr>
          <p:cNvPr id="15" name="Google Shape;252;p39">
            <a:extLst>
              <a:ext uri="{FF2B5EF4-FFF2-40B4-BE49-F238E27FC236}">
                <a16:creationId xmlns:a16="http://schemas.microsoft.com/office/drawing/2014/main" id="{2A918D88-9FDC-452F-99ED-0D8CB77CE10E}"/>
              </a:ext>
            </a:extLst>
          </p:cNvPr>
          <p:cNvCxnSpPr>
            <a:cxnSpLocks/>
          </p:cNvCxnSpPr>
          <p:nvPr/>
        </p:nvCxnSpPr>
        <p:spPr>
          <a:xfrm>
            <a:off x="423029" y="2618329"/>
            <a:ext cx="8292346" cy="7899"/>
          </a:xfrm>
          <a:prstGeom prst="straightConnector1">
            <a:avLst/>
          </a:prstGeom>
          <a:noFill/>
          <a:ln w="38100" cap="flat" cmpd="sng">
            <a:solidFill>
              <a:schemeClr val="accent1"/>
            </a:solidFill>
            <a:prstDash val="solid"/>
            <a:round/>
            <a:headEnd type="none" w="med" len="med"/>
            <a:tailEnd type="none" w="med" len="med"/>
          </a:ln>
        </p:spPr>
      </p:cxnSp>
      <p:cxnSp>
        <p:nvCxnSpPr>
          <p:cNvPr id="18" name="Google Shape;252;p39">
            <a:extLst>
              <a:ext uri="{FF2B5EF4-FFF2-40B4-BE49-F238E27FC236}">
                <a16:creationId xmlns:a16="http://schemas.microsoft.com/office/drawing/2014/main" id="{3A142B32-3C25-459C-BCC6-7A3D051FEDE4}"/>
              </a:ext>
            </a:extLst>
          </p:cNvPr>
          <p:cNvCxnSpPr>
            <a:cxnSpLocks/>
          </p:cNvCxnSpPr>
          <p:nvPr/>
        </p:nvCxnSpPr>
        <p:spPr>
          <a:xfrm>
            <a:off x="5779294" y="1284714"/>
            <a:ext cx="26993" cy="1337042"/>
          </a:xfrm>
          <a:prstGeom prst="straightConnector1">
            <a:avLst/>
          </a:prstGeom>
          <a:noFill/>
          <a:ln w="38100" cap="flat" cmpd="sng">
            <a:solidFill>
              <a:schemeClr val="accent1"/>
            </a:solidFill>
            <a:prstDash val="solid"/>
            <a:round/>
            <a:headEnd type="none" w="med" len="med"/>
            <a:tailEnd type="none" w="med" len="med"/>
          </a:ln>
        </p:spPr>
      </p:cxnSp>
      <p:cxnSp>
        <p:nvCxnSpPr>
          <p:cNvPr id="20" name="Google Shape;252;p39">
            <a:extLst>
              <a:ext uri="{FF2B5EF4-FFF2-40B4-BE49-F238E27FC236}">
                <a16:creationId xmlns:a16="http://schemas.microsoft.com/office/drawing/2014/main" id="{D202E2D5-9BF7-43D0-A7FC-D3D3B07D2EF6}"/>
              </a:ext>
            </a:extLst>
          </p:cNvPr>
          <p:cNvCxnSpPr>
            <a:cxnSpLocks/>
          </p:cNvCxnSpPr>
          <p:nvPr/>
        </p:nvCxnSpPr>
        <p:spPr>
          <a:xfrm flipV="1">
            <a:off x="423029" y="1284714"/>
            <a:ext cx="8292346" cy="2381"/>
          </a:xfrm>
          <a:prstGeom prst="straightConnector1">
            <a:avLst/>
          </a:prstGeom>
          <a:noFill/>
          <a:ln w="38100" cap="flat" cmpd="sng">
            <a:solidFill>
              <a:schemeClr val="accent1"/>
            </a:solidFill>
            <a:prstDash val="solid"/>
            <a:round/>
            <a:headEnd type="none" w="med" len="med"/>
            <a:tailEnd type="none" w="med" len="med"/>
          </a:ln>
        </p:spPr>
      </p:cxnSp>
      <p:sp>
        <p:nvSpPr>
          <p:cNvPr id="16" name="Dikdörtgen 15">
            <a:extLst>
              <a:ext uri="{FF2B5EF4-FFF2-40B4-BE49-F238E27FC236}">
                <a16:creationId xmlns:a16="http://schemas.microsoft.com/office/drawing/2014/main" id="{D4D9F7CC-BD0B-4CC9-B735-1C240AAB889E}"/>
              </a:ext>
            </a:extLst>
          </p:cNvPr>
          <p:cNvSpPr/>
          <p:nvPr/>
        </p:nvSpPr>
        <p:spPr>
          <a:xfrm>
            <a:off x="4229099" y="1096894"/>
            <a:ext cx="778669" cy="15496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Google Shape;252;p39">
            <a:extLst>
              <a:ext uri="{FF2B5EF4-FFF2-40B4-BE49-F238E27FC236}">
                <a16:creationId xmlns:a16="http://schemas.microsoft.com/office/drawing/2014/main" id="{33BC43FE-A5A0-4441-A237-88ABCA7F5FB3}"/>
              </a:ext>
            </a:extLst>
          </p:cNvPr>
          <p:cNvCxnSpPr>
            <a:cxnSpLocks/>
          </p:cNvCxnSpPr>
          <p:nvPr/>
        </p:nvCxnSpPr>
        <p:spPr>
          <a:xfrm>
            <a:off x="2630441" y="1289186"/>
            <a:ext cx="26993" cy="1337042"/>
          </a:xfrm>
          <a:prstGeom prst="straightConnector1">
            <a:avLst/>
          </a:prstGeom>
          <a:noFill/>
          <a:ln w="38100" cap="flat" cmpd="sng">
            <a:solidFill>
              <a:schemeClr val="accent1"/>
            </a:solidFill>
            <a:prstDash val="solid"/>
            <a:round/>
            <a:headEnd type="none" w="med" len="med"/>
            <a:tailEnd type="none" w="med" len="med"/>
          </a:ln>
        </p:spPr>
      </p:cxnSp>
    </p:spTree>
    <p:extLst>
      <p:ext uri="{BB962C8B-B14F-4D97-AF65-F5344CB8AC3E}">
        <p14:creationId xmlns:p14="http://schemas.microsoft.com/office/powerpoint/2010/main" val="7046605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34"/>
          <p:cNvSpPr txBox="1">
            <a:spLocks noGrp="1"/>
          </p:cNvSpPr>
          <p:nvPr>
            <p:ph type="title"/>
          </p:nvPr>
        </p:nvSpPr>
        <p:spPr>
          <a:xfrm>
            <a:off x="534878" y="-14285"/>
            <a:ext cx="4762546" cy="111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tr-TR" dirty="0" err="1"/>
              <a:t>One</a:t>
            </a:r>
            <a:r>
              <a:rPr lang="tr-TR" dirty="0"/>
              <a:t> </a:t>
            </a:r>
            <a:r>
              <a:rPr lang="tr-TR" dirty="0" err="1"/>
              <a:t>Dimensional</a:t>
            </a:r>
            <a:r>
              <a:rPr lang="tr-TR" dirty="0"/>
              <a:t> </a:t>
            </a:r>
            <a:endParaRPr b="1" dirty="0"/>
          </a:p>
        </p:txBody>
      </p:sp>
      <p:sp>
        <p:nvSpPr>
          <p:cNvPr id="216" name="Google Shape;216;p34"/>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s"/>
              <a:t>25</a:t>
            </a:fld>
            <a:endParaRPr/>
          </a:p>
        </p:txBody>
      </p:sp>
      <p:cxnSp>
        <p:nvCxnSpPr>
          <p:cNvPr id="217" name="Google Shape;217;p34"/>
          <p:cNvCxnSpPr/>
          <p:nvPr/>
        </p:nvCxnSpPr>
        <p:spPr>
          <a:xfrm>
            <a:off x="666802" y="1120975"/>
            <a:ext cx="676200" cy="0"/>
          </a:xfrm>
          <a:prstGeom prst="straightConnector1">
            <a:avLst/>
          </a:prstGeom>
          <a:noFill/>
          <a:ln w="76200" cap="flat" cmpd="sng">
            <a:solidFill>
              <a:schemeClr val="accent1"/>
            </a:solidFill>
            <a:prstDash val="solid"/>
            <a:round/>
            <a:headEnd type="none" w="med" len="med"/>
            <a:tailEnd type="none" w="med" len="med"/>
          </a:ln>
        </p:spPr>
      </p:cxnSp>
      <mc:AlternateContent xmlns:mc="http://schemas.openxmlformats.org/markup-compatibility/2006" xmlns:p14="http://schemas.microsoft.com/office/powerpoint/2010/main">
        <mc:Choice Requires="p14">
          <p:contentPart p14:bwMode="auto" r:id="rId3">
            <p14:nvContentPartPr>
              <p14:cNvPr id="4" name="Mürekkep 3">
                <a:extLst>
                  <a:ext uri="{FF2B5EF4-FFF2-40B4-BE49-F238E27FC236}">
                    <a16:creationId xmlns:a16="http://schemas.microsoft.com/office/drawing/2014/main" id="{C1A84A12-20E1-4E73-81CF-08A2E65FD48D}"/>
                  </a:ext>
                </a:extLst>
              </p14:cNvPr>
              <p14:cNvContentPartPr/>
              <p14:nvPr/>
            </p14:nvContentPartPr>
            <p14:xfrm>
              <a:off x="725114" y="2096945"/>
              <a:ext cx="480960" cy="21960"/>
            </p14:xfrm>
          </p:contentPart>
        </mc:Choice>
        <mc:Fallback xmlns="">
          <p:pic>
            <p:nvPicPr>
              <p:cNvPr id="4" name="Mürekkep 3">
                <a:extLst>
                  <a:ext uri="{FF2B5EF4-FFF2-40B4-BE49-F238E27FC236}">
                    <a16:creationId xmlns:a16="http://schemas.microsoft.com/office/drawing/2014/main" id="{C1A84A12-20E1-4E73-81CF-08A2E65FD48D}"/>
                  </a:ext>
                </a:extLst>
              </p:cNvPr>
              <p:cNvPicPr/>
              <p:nvPr/>
            </p:nvPicPr>
            <p:blipFill>
              <a:blip r:embed="rId5"/>
              <a:stretch>
                <a:fillRect/>
              </a:stretch>
            </p:blipFill>
            <p:spPr>
              <a:xfrm>
                <a:off x="671474" y="1989305"/>
                <a:ext cx="588600" cy="2376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Mürekkep 4">
                <a:extLst>
                  <a:ext uri="{FF2B5EF4-FFF2-40B4-BE49-F238E27FC236}">
                    <a16:creationId xmlns:a16="http://schemas.microsoft.com/office/drawing/2014/main" id="{39250736-B917-4C99-BCF1-D53A7B9DF332}"/>
                  </a:ext>
                </a:extLst>
              </p14:cNvPr>
              <p14:cNvContentPartPr/>
              <p14:nvPr/>
            </p14:nvContentPartPr>
            <p14:xfrm>
              <a:off x="1230194" y="2097665"/>
              <a:ext cx="360" cy="360"/>
            </p14:xfrm>
          </p:contentPart>
        </mc:Choice>
        <mc:Fallback xmlns="">
          <p:pic>
            <p:nvPicPr>
              <p:cNvPr id="5" name="Mürekkep 4">
                <a:extLst>
                  <a:ext uri="{FF2B5EF4-FFF2-40B4-BE49-F238E27FC236}">
                    <a16:creationId xmlns:a16="http://schemas.microsoft.com/office/drawing/2014/main" id="{39250736-B917-4C99-BCF1-D53A7B9DF332}"/>
                  </a:ext>
                </a:extLst>
              </p:cNvPr>
              <p:cNvPicPr/>
              <p:nvPr/>
            </p:nvPicPr>
            <p:blipFill>
              <a:blip r:embed="rId7"/>
              <a:stretch>
                <a:fillRect/>
              </a:stretch>
            </p:blipFill>
            <p:spPr>
              <a:xfrm>
                <a:off x="1176554" y="1990025"/>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Mürekkep 7">
                <a:extLst>
                  <a:ext uri="{FF2B5EF4-FFF2-40B4-BE49-F238E27FC236}">
                    <a16:creationId xmlns:a16="http://schemas.microsoft.com/office/drawing/2014/main" id="{BBC57A9B-12FC-4BCB-A25B-D3D6D3B23D9F}"/>
                  </a:ext>
                </a:extLst>
              </p14:cNvPr>
              <p14:cNvContentPartPr/>
              <p14:nvPr/>
            </p14:nvContentPartPr>
            <p14:xfrm>
              <a:off x="635114" y="2002265"/>
              <a:ext cx="909360" cy="199080"/>
            </p14:xfrm>
          </p:contentPart>
        </mc:Choice>
        <mc:Fallback xmlns="">
          <p:pic>
            <p:nvPicPr>
              <p:cNvPr id="8" name="Mürekkep 7">
                <a:extLst>
                  <a:ext uri="{FF2B5EF4-FFF2-40B4-BE49-F238E27FC236}">
                    <a16:creationId xmlns:a16="http://schemas.microsoft.com/office/drawing/2014/main" id="{BBC57A9B-12FC-4BCB-A25B-D3D6D3B23D9F}"/>
                  </a:ext>
                </a:extLst>
              </p:cNvPr>
              <p:cNvPicPr/>
              <p:nvPr/>
            </p:nvPicPr>
            <p:blipFill>
              <a:blip r:embed="rId9"/>
              <a:stretch>
                <a:fillRect/>
              </a:stretch>
            </p:blipFill>
            <p:spPr>
              <a:xfrm>
                <a:off x="572474" y="1939625"/>
                <a:ext cx="1035000" cy="324720"/>
              </a:xfrm>
              <a:prstGeom prst="rect">
                <a:avLst/>
              </a:prstGeom>
            </p:spPr>
          </p:pic>
        </mc:Fallback>
      </mc:AlternateContent>
      <p:pic>
        <p:nvPicPr>
          <p:cNvPr id="9" name="Resim 8" descr="metin içeren bir resim&#10;&#10;Açıklama otomatik olarak oluşturuldu">
            <a:extLst>
              <a:ext uri="{FF2B5EF4-FFF2-40B4-BE49-F238E27FC236}">
                <a16:creationId xmlns:a16="http://schemas.microsoft.com/office/drawing/2014/main" id="{0A2F9D45-9BB8-4FB3-A7AB-AD25C722AB6A}"/>
              </a:ext>
            </a:extLst>
          </p:cNvPr>
          <p:cNvPicPr>
            <a:picLocks noChangeAspect="1"/>
          </p:cNvPicPr>
          <p:nvPr/>
        </p:nvPicPr>
        <p:blipFill>
          <a:blip r:embed="rId10"/>
          <a:stretch>
            <a:fillRect/>
          </a:stretch>
        </p:blipFill>
        <p:spPr>
          <a:xfrm>
            <a:off x="8010308" y="0"/>
            <a:ext cx="1133692" cy="1133692"/>
          </a:xfrm>
          <a:prstGeom prst="rect">
            <a:avLst/>
          </a:prstGeom>
        </p:spPr>
      </p:pic>
      <mc:AlternateContent xmlns:mc="http://schemas.openxmlformats.org/markup-compatibility/2006" xmlns:p14="http://schemas.microsoft.com/office/powerpoint/2010/main">
        <mc:Choice Requires="p14">
          <p:contentPart p14:bwMode="auto" r:id="rId11">
            <p14:nvContentPartPr>
              <p14:cNvPr id="3" name="Mürekkep 2">
                <a:extLst>
                  <a:ext uri="{FF2B5EF4-FFF2-40B4-BE49-F238E27FC236}">
                    <a16:creationId xmlns:a16="http://schemas.microsoft.com/office/drawing/2014/main" id="{0D8DF1CC-64FF-49C8-B6F3-CEC2F3997540}"/>
                  </a:ext>
                </a:extLst>
              </p14:cNvPr>
              <p14:cNvContentPartPr/>
              <p14:nvPr/>
            </p14:nvContentPartPr>
            <p14:xfrm>
              <a:off x="8119599" y="4457329"/>
              <a:ext cx="392400" cy="600480"/>
            </p14:xfrm>
          </p:contentPart>
        </mc:Choice>
        <mc:Fallback xmlns="">
          <p:pic>
            <p:nvPicPr>
              <p:cNvPr id="3" name="Mürekkep 2">
                <a:extLst>
                  <a:ext uri="{FF2B5EF4-FFF2-40B4-BE49-F238E27FC236}">
                    <a16:creationId xmlns:a16="http://schemas.microsoft.com/office/drawing/2014/main" id="{0D8DF1CC-64FF-49C8-B6F3-CEC2F3997540}"/>
                  </a:ext>
                </a:extLst>
              </p:cNvPr>
              <p:cNvPicPr/>
              <p:nvPr/>
            </p:nvPicPr>
            <p:blipFill>
              <a:blip r:embed="rId12"/>
              <a:stretch>
                <a:fillRect/>
              </a:stretch>
            </p:blipFill>
            <p:spPr>
              <a:xfrm>
                <a:off x="8056599" y="4394689"/>
                <a:ext cx="518040" cy="726120"/>
              </a:xfrm>
              <a:prstGeom prst="rect">
                <a:avLst/>
              </a:prstGeom>
            </p:spPr>
          </p:pic>
        </mc:Fallback>
      </mc:AlternateContent>
      <p:pic>
        <p:nvPicPr>
          <p:cNvPr id="1026" name="Picture 2" descr="Illustration of an array as 10 boxes numbered 0 through 9; an index of 0 indicates the first element in the array">
            <a:extLst>
              <a:ext uri="{FF2B5EF4-FFF2-40B4-BE49-F238E27FC236}">
                <a16:creationId xmlns:a16="http://schemas.microsoft.com/office/drawing/2014/main" id="{534481B5-7059-42C9-949F-3A95BE44BF20}"/>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055886" y="929426"/>
            <a:ext cx="4824436" cy="1785761"/>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descr="Illustration of an array as 10 boxes numbered 0 through 9; an index of 0 indicates the first element in the array">
            <a:extLst>
              <a:ext uri="{FF2B5EF4-FFF2-40B4-BE49-F238E27FC236}">
                <a16:creationId xmlns:a16="http://schemas.microsoft.com/office/drawing/2014/main" id="{A45D3A3E-13A6-4182-8834-0EEF549FB80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142398" y="2898455"/>
            <a:ext cx="4824436" cy="1785761"/>
          </a:xfrm>
          <a:prstGeom prst="rect">
            <a:avLst/>
          </a:prstGeom>
          <a:noFill/>
          <a:extLst>
            <a:ext uri="{909E8E84-426E-40DD-AFC4-6F175D3DCCD1}">
              <a14:hiddenFill xmlns:a14="http://schemas.microsoft.com/office/drawing/2010/main">
                <a:solidFill>
                  <a:srgbClr val="FFFFFF"/>
                </a:solidFill>
              </a14:hiddenFill>
            </a:ext>
          </a:extLst>
        </p:spPr>
      </p:pic>
      <p:pic>
        <p:nvPicPr>
          <p:cNvPr id="1050" name="Resim 1049" descr="metin içeren bir resim&#10;&#10;Açıklama otomatik olarak oluşturuldu">
            <a:extLst>
              <a:ext uri="{FF2B5EF4-FFF2-40B4-BE49-F238E27FC236}">
                <a16:creationId xmlns:a16="http://schemas.microsoft.com/office/drawing/2014/main" id="{1DC9623B-BC59-4F57-9265-63F8434FE81E}"/>
              </a:ext>
            </a:extLst>
          </p:cNvPr>
          <p:cNvPicPr>
            <a:picLocks noChangeAspect="1"/>
          </p:cNvPicPr>
          <p:nvPr/>
        </p:nvPicPr>
        <p:blipFill>
          <a:blip r:embed="rId14"/>
          <a:stretch>
            <a:fillRect/>
          </a:stretch>
        </p:blipFill>
        <p:spPr>
          <a:xfrm>
            <a:off x="373395" y="1671645"/>
            <a:ext cx="3330150" cy="2245045"/>
          </a:xfrm>
          <a:prstGeom prst="rect">
            <a:avLst/>
          </a:prstGeom>
        </p:spPr>
      </p:pic>
      <p:cxnSp>
        <p:nvCxnSpPr>
          <p:cNvPr id="95" name="Bağlayıcı: Eğri 94">
            <a:extLst>
              <a:ext uri="{FF2B5EF4-FFF2-40B4-BE49-F238E27FC236}">
                <a16:creationId xmlns:a16="http://schemas.microsoft.com/office/drawing/2014/main" id="{92D60D6A-F3E7-4ABC-9EE2-DDA47C50AFC2}"/>
              </a:ext>
            </a:extLst>
          </p:cNvPr>
          <p:cNvCxnSpPr>
            <a:cxnSpLocks/>
          </p:cNvCxnSpPr>
          <p:nvPr/>
        </p:nvCxnSpPr>
        <p:spPr>
          <a:xfrm flipV="1">
            <a:off x="3136105" y="1822307"/>
            <a:ext cx="919781" cy="744236"/>
          </a:xfrm>
          <a:prstGeom prst="curvedConnector3">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96" name="Bağlayıcı: Dirsek 95">
            <a:extLst>
              <a:ext uri="{FF2B5EF4-FFF2-40B4-BE49-F238E27FC236}">
                <a16:creationId xmlns:a16="http://schemas.microsoft.com/office/drawing/2014/main" id="{D9F4D375-40B3-4C8F-884C-A108EF170842}"/>
              </a:ext>
            </a:extLst>
          </p:cNvPr>
          <p:cNvCxnSpPr>
            <a:cxnSpLocks/>
          </p:cNvCxnSpPr>
          <p:nvPr/>
        </p:nvCxnSpPr>
        <p:spPr>
          <a:xfrm rot="16200000" flipH="1">
            <a:off x="2913770" y="2752195"/>
            <a:ext cx="1524881" cy="1520115"/>
          </a:xfrm>
          <a:prstGeom prst="bentConnector3">
            <a:avLst>
              <a:gd name="adj1" fmla="val 122614"/>
            </a:avLst>
          </a:prstGeom>
          <a:ln>
            <a:tailEnd type="triangle"/>
          </a:ln>
        </p:spPr>
        <p:style>
          <a:lnRef idx="3">
            <a:schemeClr val="accent2"/>
          </a:lnRef>
          <a:fillRef idx="0">
            <a:schemeClr val="accent2"/>
          </a:fillRef>
          <a:effectRef idx="2">
            <a:schemeClr val="accent2"/>
          </a:effectRef>
          <a:fontRef idx="minor">
            <a:schemeClr val="tx1"/>
          </a:fontRef>
        </p:style>
      </p:cxnSp>
      <p:sp>
        <p:nvSpPr>
          <p:cNvPr id="1056" name="Serbest Form: Şekil 1055">
            <a:extLst>
              <a:ext uri="{FF2B5EF4-FFF2-40B4-BE49-F238E27FC236}">
                <a16:creationId xmlns:a16="http://schemas.microsoft.com/office/drawing/2014/main" id="{CCD93F4F-EBAA-42A3-8100-064491FF8EB9}"/>
              </a:ext>
            </a:extLst>
          </p:cNvPr>
          <p:cNvSpPr/>
          <p:nvPr/>
        </p:nvSpPr>
        <p:spPr>
          <a:xfrm>
            <a:off x="2445141" y="3364706"/>
            <a:ext cx="3512747" cy="1692111"/>
          </a:xfrm>
          <a:custGeom>
            <a:avLst/>
            <a:gdLst>
              <a:gd name="connsiteX0" fmla="*/ 233765 w 3512747"/>
              <a:gd name="connsiteY0" fmla="*/ 0 h 1745126"/>
              <a:gd name="connsiteX1" fmla="*/ 248053 w 3512747"/>
              <a:gd name="connsiteY1" fmla="*/ 1578769 h 1745126"/>
              <a:gd name="connsiteX2" fmla="*/ 2776940 w 3512747"/>
              <a:gd name="connsiteY2" fmla="*/ 1628775 h 1745126"/>
              <a:gd name="connsiteX3" fmla="*/ 3512747 w 3512747"/>
              <a:gd name="connsiteY3" fmla="*/ 964407 h 1745126"/>
            </a:gdLst>
            <a:ahLst/>
            <a:cxnLst>
              <a:cxn ang="0">
                <a:pos x="connsiteX0" y="connsiteY0"/>
              </a:cxn>
              <a:cxn ang="0">
                <a:pos x="connsiteX1" y="connsiteY1"/>
              </a:cxn>
              <a:cxn ang="0">
                <a:pos x="connsiteX2" y="connsiteY2"/>
              </a:cxn>
              <a:cxn ang="0">
                <a:pos x="connsiteX3" y="connsiteY3"/>
              </a:cxn>
            </a:cxnLst>
            <a:rect l="l" t="t" r="r" b="b"/>
            <a:pathLst>
              <a:path w="3512747" h="1745126">
                <a:moveTo>
                  <a:pt x="233765" y="0"/>
                </a:moveTo>
                <a:cubicBezTo>
                  <a:pt x="28977" y="653653"/>
                  <a:pt x="-175810" y="1307307"/>
                  <a:pt x="248053" y="1578769"/>
                </a:cubicBezTo>
                <a:cubicBezTo>
                  <a:pt x="671916" y="1850232"/>
                  <a:pt x="2232824" y="1731169"/>
                  <a:pt x="2776940" y="1628775"/>
                </a:cubicBezTo>
                <a:cubicBezTo>
                  <a:pt x="3321056" y="1526381"/>
                  <a:pt x="3416901" y="1245394"/>
                  <a:pt x="3512747" y="964407"/>
                </a:cubicBezTo>
              </a:path>
            </a:pathLst>
          </a:cu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5590732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34"/>
          <p:cNvSpPr txBox="1">
            <a:spLocks noGrp="1"/>
          </p:cNvSpPr>
          <p:nvPr>
            <p:ph type="title"/>
          </p:nvPr>
        </p:nvSpPr>
        <p:spPr>
          <a:xfrm>
            <a:off x="534878" y="-14285"/>
            <a:ext cx="7358966" cy="111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tr-TR" dirty="0" err="1"/>
              <a:t>Two</a:t>
            </a:r>
            <a:r>
              <a:rPr lang="tr-TR" dirty="0"/>
              <a:t> </a:t>
            </a:r>
            <a:r>
              <a:rPr lang="tr-TR" dirty="0" err="1"/>
              <a:t>Dimensional</a:t>
            </a:r>
            <a:r>
              <a:rPr lang="tr-TR" dirty="0"/>
              <a:t> </a:t>
            </a:r>
            <a:r>
              <a:rPr lang="tr-TR" sz="1800" dirty="0"/>
              <a:t>-&gt; </a:t>
            </a:r>
            <a:r>
              <a:rPr lang="tr-TR" sz="1800" dirty="0" err="1"/>
              <a:t>Array’in</a:t>
            </a:r>
            <a:r>
              <a:rPr lang="tr-TR" sz="1800" dirty="0"/>
              <a:t> </a:t>
            </a:r>
            <a:r>
              <a:rPr lang="tr-TR" sz="1800" dirty="0" err="1"/>
              <a:t>array</a:t>
            </a:r>
            <a:r>
              <a:rPr lang="tr-TR" sz="1800" dirty="0"/>
              <a:t> içermesi</a:t>
            </a:r>
            <a:endParaRPr sz="1800" b="1" dirty="0"/>
          </a:p>
        </p:txBody>
      </p:sp>
      <p:sp>
        <p:nvSpPr>
          <p:cNvPr id="216" name="Google Shape;216;p34"/>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s"/>
              <a:t>26</a:t>
            </a:fld>
            <a:endParaRPr/>
          </a:p>
        </p:txBody>
      </p:sp>
      <p:cxnSp>
        <p:nvCxnSpPr>
          <p:cNvPr id="217" name="Google Shape;217;p34"/>
          <p:cNvCxnSpPr/>
          <p:nvPr/>
        </p:nvCxnSpPr>
        <p:spPr>
          <a:xfrm>
            <a:off x="666802" y="1120975"/>
            <a:ext cx="676200" cy="0"/>
          </a:xfrm>
          <a:prstGeom prst="straightConnector1">
            <a:avLst/>
          </a:prstGeom>
          <a:noFill/>
          <a:ln w="76200" cap="flat" cmpd="sng">
            <a:solidFill>
              <a:schemeClr val="accent1"/>
            </a:solidFill>
            <a:prstDash val="solid"/>
            <a:round/>
            <a:headEnd type="none" w="med" len="med"/>
            <a:tailEnd type="none" w="med" len="med"/>
          </a:ln>
        </p:spPr>
      </p:cxnSp>
      <mc:AlternateContent xmlns:mc="http://schemas.openxmlformats.org/markup-compatibility/2006" xmlns:p14="http://schemas.microsoft.com/office/powerpoint/2010/main">
        <mc:Choice Requires="p14">
          <p:contentPart p14:bwMode="auto" r:id="rId3">
            <p14:nvContentPartPr>
              <p14:cNvPr id="4" name="Mürekkep 3">
                <a:extLst>
                  <a:ext uri="{FF2B5EF4-FFF2-40B4-BE49-F238E27FC236}">
                    <a16:creationId xmlns:a16="http://schemas.microsoft.com/office/drawing/2014/main" id="{C1A84A12-20E1-4E73-81CF-08A2E65FD48D}"/>
                  </a:ext>
                </a:extLst>
              </p14:cNvPr>
              <p14:cNvContentPartPr/>
              <p14:nvPr/>
            </p14:nvContentPartPr>
            <p14:xfrm>
              <a:off x="725114" y="2096945"/>
              <a:ext cx="480960" cy="21960"/>
            </p14:xfrm>
          </p:contentPart>
        </mc:Choice>
        <mc:Fallback xmlns="">
          <p:pic>
            <p:nvPicPr>
              <p:cNvPr id="4" name="Mürekkep 3">
                <a:extLst>
                  <a:ext uri="{FF2B5EF4-FFF2-40B4-BE49-F238E27FC236}">
                    <a16:creationId xmlns:a16="http://schemas.microsoft.com/office/drawing/2014/main" id="{C1A84A12-20E1-4E73-81CF-08A2E65FD48D}"/>
                  </a:ext>
                </a:extLst>
              </p:cNvPr>
              <p:cNvPicPr/>
              <p:nvPr/>
            </p:nvPicPr>
            <p:blipFill>
              <a:blip r:embed="rId5"/>
              <a:stretch>
                <a:fillRect/>
              </a:stretch>
            </p:blipFill>
            <p:spPr>
              <a:xfrm>
                <a:off x="671474" y="1989305"/>
                <a:ext cx="588600" cy="2376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Mürekkep 4">
                <a:extLst>
                  <a:ext uri="{FF2B5EF4-FFF2-40B4-BE49-F238E27FC236}">
                    <a16:creationId xmlns:a16="http://schemas.microsoft.com/office/drawing/2014/main" id="{39250736-B917-4C99-BCF1-D53A7B9DF332}"/>
                  </a:ext>
                </a:extLst>
              </p14:cNvPr>
              <p14:cNvContentPartPr/>
              <p14:nvPr/>
            </p14:nvContentPartPr>
            <p14:xfrm>
              <a:off x="1230194" y="2097665"/>
              <a:ext cx="360" cy="360"/>
            </p14:xfrm>
          </p:contentPart>
        </mc:Choice>
        <mc:Fallback xmlns="">
          <p:pic>
            <p:nvPicPr>
              <p:cNvPr id="5" name="Mürekkep 4">
                <a:extLst>
                  <a:ext uri="{FF2B5EF4-FFF2-40B4-BE49-F238E27FC236}">
                    <a16:creationId xmlns:a16="http://schemas.microsoft.com/office/drawing/2014/main" id="{39250736-B917-4C99-BCF1-D53A7B9DF332}"/>
                  </a:ext>
                </a:extLst>
              </p:cNvPr>
              <p:cNvPicPr/>
              <p:nvPr/>
            </p:nvPicPr>
            <p:blipFill>
              <a:blip r:embed="rId7"/>
              <a:stretch>
                <a:fillRect/>
              </a:stretch>
            </p:blipFill>
            <p:spPr>
              <a:xfrm>
                <a:off x="1176554" y="1990025"/>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Mürekkep 7">
                <a:extLst>
                  <a:ext uri="{FF2B5EF4-FFF2-40B4-BE49-F238E27FC236}">
                    <a16:creationId xmlns:a16="http://schemas.microsoft.com/office/drawing/2014/main" id="{BBC57A9B-12FC-4BCB-A25B-D3D6D3B23D9F}"/>
                  </a:ext>
                </a:extLst>
              </p14:cNvPr>
              <p14:cNvContentPartPr/>
              <p14:nvPr/>
            </p14:nvContentPartPr>
            <p14:xfrm>
              <a:off x="635114" y="2002265"/>
              <a:ext cx="909360" cy="199080"/>
            </p14:xfrm>
          </p:contentPart>
        </mc:Choice>
        <mc:Fallback xmlns="">
          <p:pic>
            <p:nvPicPr>
              <p:cNvPr id="8" name="Mürekkep 7">
                <a:extLst>
                  <a:ext uri="{FF2B5EF4-FFF2-40B4-BE49-F238E27FC236}">
                    <a16:creationId xmlns:a16="http://schemas.microsoft.com/office/drawing/2014/main" id="{BBC57A9B-12FC-4BCB-A25B-D3D6D3B23D9F}"/>
                  </a:ext>
                </a:extLst>
              </p:cNvPr>
              <p:cNvPicPr/>
              <p:nvPr/>
            </p:nvPicPr>
            <p:blipFill>
              <a:blip r:embed="rId9"/>
              <a:stretch>
                <a:fillRect/>
              </a:stretch>
            </p:blipFill>
            <p:spPr>
              <a:xfrm>
                <a:off x="572474" y="1939625"/>
                <a:ext cx="1035000" cy="324720"/>
              </a:xfrm>
              <a:prstGeom prst="rect">
                <a:avLst/>
              </a:prstGeom>
            </p:spPr>
          </p:pic>
        </mc:Fallback>
      </mc:AlternateContent>
      <p:pic>
        <p:nvPicPr>
          <p:cNvPr id="9" name="Resim 8" descr="metin içeren bir resim&#10;&#10;Açıklama otomatik olarak oluşturuldu">
            <a:extLst>
              <a:ext uri="{FF2B5EF4-FFF2-40B4-BE49-F238E27FC236}">
                <a16:creationId xmlns:a16="http://schemas.microsoft.com/office/drawing/2014/main" id="{0A2F9D45-9BB8-4FB3-A7AB-AD25C722AB6A}"/>
              </a:ext>
            </a:extLst>
          </p:cNvPr>
          <p:cNvPicPr>
            <a:picLocks noChangeAspect="1"/>
          </p:cNvPicPr>
          <p:nvPr/>
        </p:nvPicPr>
        <p:blipFill>
          <a:blip r:embed="rId10"/>
          <a:stretch>
            <a:fillRect/>
          </a:stretch>
        </p:blipFill>
        <p:spPr>
          <a:xfrm>
            <a:off x="8010308" y="0"/>
            <a:ext cx="1133692" cy="1133692"/>
          </a:xfrm>
          <a:prstGeom prst="rect">
            <a:avLst/>
          </a:prstGeom>
        </p:spPr>
      </p:pic>
      <mc:AlternateContent xmlns:mc="http://schemas.openxmlformats.org/markup-compatibility/2006" xmlns:p14="http://schemas.microsoft.com/office/powerpoint/2010/main">
        <mc:Choice Requires="p14">
          <p:contentPart p14:bwMode="auto" r:id="rId11">
            <p14:nvContentPartPr>
              <p14:cNvPr id="3" name="Mürekkep 2">
                <a:extLst>
                  <a:ext uri="{FF2B5EF4-FFF2-40B4-BE49-F238E27FC236}">
                    <a16:creationId xmlns:a16="http://schemas.microsoft.com/office/drawing/2014/main" id="{0D8DF1CC-64FF-49C8-B6F3-CEC2F3997540}"/>
                  </a:ext>
                </a:extLst>
              </p14:cNvPr>
              <p14:cNvContentPartPr/>
              <p14:nvPr/>
            </p14:nvContentPartPr>
            <p14:xfrm>
              <a:off x="8119599" y="4457329"/>
              <a:ext cx="392400" cy="600480"/>
            </p14:xfrm>
          </p:contentPart>
        </mc:Choice>
        <mc:Fallback xmlns="">
          <p:pic>
            <p:nvPicPr>
              <p:cNvPr id="3" name="Mürekkep 2">
                <a:extLst>
                  <a:ext uri="{FF2B5EF4-FFF2-40B4-BE49-F238E27FC236}">
                    <a16:creationId xmlns:a16="http://schemas.microsoft.com/office/drawing/2014/main" id="{0D8DF1CC-64FF-49C8-B6F3-CEC2F3997540}"/>
                  </a:ext>
                </a:extLst>
              </p:cNvPr>
              <p:cNvPicPr/>
              <p:nvPr/>
            </p:nvPicPr>
            <p:blipFill>
              <a:blip r:embed="rId12"/>
              <a:stretch>
                <a:fillRect/>
              </a:stretch>
            </p:blipFill>
            <p:spPr>
              <a:xfrm>
                <a:off x="8056599" y="4394689"/>
                <a:ext cx="518040" cy="726120"/>
              </a:xfrm>
              <a:prstGeom prst="rect">
                <a:avLst/>
              </a:prstGeom>
            </p:spPr>
          </p:pic>
        </mc:Fallback>
      </mc:AlternateContent>
      <p:graphicFrame>
        <p:nvGraphicFramePr>
          <p:cNvPr id="7" name="Tablo 9">
            <a:extLst>
              <a:ext uri="{FF2B5EF4-FFF2-40B4-BE49-F238E27FC236}">
                <a16:creationId xmlns:a16="http://schemas.microsoft.com/office/drawing/2014/main" id="{E759880C-CC83-497E-8F55-FDB276234FB3}"/>
              </a:ext>
            </a:extLst>
          </p:cNvPr>
          <p:cNvGraphicFramePr>
            <a:graphicFrameLocks noGrp="1"/>
          </p:cNvGraphicFramePr>
          <p:nvPr>
            <p:extLst>
              <p:ext uri="{D42A27DB-BD31-4B8C-83A1-F6EECF244321}">
                <p14:modId xmlns:p14="http://schemas.microsoft.com/office/powerpoint/2010/main" val="3712305535"/>
              </p:ext>
            </p:extLst>
          </p:nvPr>
        </p:nvGraphicFramePr>
        <p:xfrm>
          <a:off x="5077323" y="2391193"/>
          <a:ext cx="3434676" cy="741680"/>
        </p:xfrm>
        <a:graphic>
          <a:graphicData uri="http://schemas.openxmlformats.org/drawingml/2006/table">
            <a:tbl>
              <a:tblPr firstRow="1" bandRow="1">
                <a:tableStyleId>{DC132026-29B4-4EAC-9494-84C606D6B3D7}</a:tableStyleId>
              </a:tblPr>
              <a:tblGrid>
                <a:gridCol w="1144892">
                  <a:extLst>
                    <a:ext uri="{9D8B030D-6E8A-4147-A177-3AD203B41FA5}">
                      <a16:colId xmlns:a16="http://schemas.microsoft.com/office/drawing/2014/main" val="2699689337"/>
                    </a:ext>
                  </a:extLst>
                </a:gridCol>
                <a:gridCol w="1144892">
                  <a:extLst>
                    <a:ext uri="{9D8B030D-6E8A-4147-A177-3AD203B41FA5}">
                      <a16:colId xmlns:a16="http://schemas.microsoft.com/office/drawing/2014/main" val="1510657332"/>
                    </a:ext>
                  </a:extLst>
                </a:gridCol>
                <a:gridCol w="1144892">
                  <a:extLst>
                    <a:ext uri="{9D8B030D-6E8A-4147-A177-3AD203B41FA5}">
                      <a16:colId xmlns:a16="http://schemas.microsoft.com/office/drawing/2014/main" val="3756676889"/>
                    </a:ext>
                  </a:extLst>
                </a:gridCol>
              </a:tblGrid>
              <a:tr h="370840">
                <a:tc>
                  <a:txBody>
                    <a:bodyPr/>
                    <a:lstStyle/>
                    <a:p>
                      <a:r>
                        <a:rPr lang="tr-TR" dirty="0"/>
                        <a:t>a[0][0]</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tr-TR" dirty="0"/>
                        <a:t>a[0][1]</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tr-TR" dirty="0"/>
                        <a:t>a[0][2]</a:t>
                      </a:r>
                      <a:endParaRPr lang="en-US" dirty="0"/>
                    </a:p>
                  </a:txBody>
                  <a:tcPr/>
                </a:tc>
                <a:extLst>
                  <a:ext uri="{0D108BD9-81ED-4DB2-BD59-A6C34878D82A}">
                    <a16:rowId xmlns:a16="http://schemas.microsoft.com/office/drawing/2014/main" val="2457128516"/>
                  </a:ext>
                </a:extLst>
              </a:tr>
              <a:tr h="37084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tr-TR" dirty="0"/>
                        <a:t>a[1][0]</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tr-TR" dirty="0"/>
                        <a:t>a[1][1]</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tr-TR" dirty="0"/>
                        <a:t>a[1][2]</a:t>
                      </a:r>
                      <a:endParaRPr lang="en-US" dirty="0"/>
                    </a:p>
                  </a:txBody>
                  <a:tcPr/>
                </a:tc>
                <a:extLst>
                  <a:ext uri="{0D108BD9-81ED-4DB2-BD59-A6C34878D82A}">
                    <a16:rowId xmlns:a16="http://schemas.microsoft.com/office/drawing/2014/main" val="2192226975"/>
                  </a:ext>
                </a:extLst>
              </a:tr>
            </a:tbl>
          </a:graphicData>
        </a:graphic>
      </p:graphicFrame>
      <p:pic>
        <p:nvPicPr>
          <p:cNvPr id="11" name="Resim 10" descr="metin içeren bir resim&#10;&#10;Açıklama otomatik olarak oluşturuldu">
            <a:extLst>
              <a:ext uri="{FF2B5EF4-FFF2-40B4-BE49-F238E27FC236}">
                <a16:creationId xmlns:a16="http://schemas.microsoft.com/office/drawing/2014/main" id="{E6D33EC6-EF37-41DC-A85B-D97D41D0AC9E}"/>
              </a:ext>
            </a:extLst>
          </p:cNvPr>
          <p:cNvPicPr>
            <a:picLocks noChangeAspect="1"/>
          </p:cNvPicPr>
          <p:nvPr/>
        </p:nvPicPr>
        <p:blipFill>
          <a:blip r:embed="rId13"/>
          <a:stretch>
            <a:fillRect/>
          </a:stretch>
        </p:blipFill>
        <p:spPr>
          <a:xfrm>
            <a:off x="676275" y="1841300"/>
            <a:ext cx="3895725" cy="2181225"/>
          </a:xfrm>
          <a:prstGeom prst="rect">
            <a:avLst/>
          </a:prstGeom>
        </p:spPr>
      </p:pic>
    </p:spTree>
    <p:extLst>
      <p:ext uri="{BB962C8B-B14F-4D97-AF65-F5344CB8AC3E}">
        <p14:creationId xmlns:p14="http://schemas.microsoft.com/office/powerpoint/2010/main" val="122413120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34"/>
          <p:cNvSpPr txBox="1">
            <a:spLocks noGrp="1"/>
          </p:cNvSpPr>
          <p:nvPr>
            <p:ph type="title"/>
          </p:nvPr>
        </p:nvSpPr>
        <p:spPr>
          <a:xfrm>
            <a:off x="534878" y="-14285"/>
            <a:ext cx="7475430" cy="111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tr-TR" dirty="0" err="1"/>
              <a:t>Jagged</a:t>
            </a:r>
            <a:r>
              <a:rPr lang="tr-TR" dirty="0"/>
              <a:t> </a:t>
            </a:r>
            <a:r>
              <a:rPr lang="tr-TR" dirty="0" err="1"/>
              <a:t>Array</a:t>
            </a:r>
            <a:r>
              <a:rPr lang="tr-TR" dirty="0"/>
              <a:t> </a:t>
            </a:r>
            <a:r>
              <a:rPr lang="tr-TR" sz="1800" dirty="0"/>
              <a:t>–&gt;</a:t>
            </a:r>
            <a:r>
              <a:rPr lang="tr-TR" sz="1800" dirty="0" err="1"/>
              <a:t>Array’in</a:t>
            </a:r>
            <a:r>
              <a:rPr lang="tr-TR" sz="1800" dirty="0"/>
              <a:t> farklı boyutlarda </a:t>
            </a:r>
            <a:r>
              <a:rPr lang="tr-TR" sz="1800" dirty="0" err="1"/>
              <a:t>array</a:t>
            </a:r>
            <a:r>
              <a:rPr lang="tr-TR" sz="1800" dirty="0"/>
              <a:t> içermesi </a:t>
            </a:r>
            <a:endParaRPr sz="1800" b="1" dirty="0"/>
          </a:p>
        </p:txBody>
      </p:sp>
      <p:sp>
        <p:nvSpPr>
          <p:cNvPr id="216" name="Google Shape;216;p34"/>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s"/>
              <a:t>27</a:t>
            </a:fld>
            <a:endParaRPr/>
          </a:p>
        </p:txBody>
      </p:sp>
      <p:cxnSp>
        <p:nvCxnSpPr>
          <p:cNvPr id="217" name="Google Shape;217;p34"/>
          <p:cNvCxnSpPr/>
          <p:nvPr/>
        </p:nvCxnSpPr>
        <p:spPr>
          <a:xfrm>
            <a:off x="666802" y="1120975"/>
            <a:ext cx="676200" cy="0"/>
          </a:xfrm>
          <a:prstGeom prst="straightConnector1">
            <a:avLst/>
          </a:prstGeom>
          <a:noFill/>
          <a:ln w="76200" cap="flat" cmpd="sng">
            <a:solidFill>
              <a:schemeClr val="accent1"/>
            </a:solidFill>
            <a:prstDash val="solid"/>
            <a:round/>
            <a:headEnd type="none" w="med" len="med"/>
            <a:tailEnd type="none" w="med" len="med"/>
          </a:ln>
        </p:spPr>
      </p:cxnSp>
      <mc:AlternateContent xmlns:mc="http://schemas.openxmlformats.org/markup-compatibility/2006" xmlns:p14="http://schemas.microsoft.com/office/powerpoint/2010/main">
        <mc:Choice Requires="p14">
          <p:contentPart p14:bwMode="auto" r:id="rId3">
            <p14:nvContentPartPr>
              <p14:cNvPr id="4" name="Mürekkep 3">
                <a:extLst>
                  <a:ext uri="{FF2B5EF4-FFF2-40B4-BE49-F238E27FC236}">
                    <a16:creationId xmlns:a16="http://schemas.microsoft.com/office/drawing/2014/main" id="{C1A84A12-20E1-4E73-81CF-08A2E65FD48D}"/>
                  </a:ext>
                </a:extLst>
              </p14:cNvPr>
              <p14:cNvContentPartPr/>
              <p14:nvPr/>
            </p14:nvContentPartPr>
            <p14:xfrm>
              <a:off x="725114" y="2096945"/>
              <a:ext cx="480960" cy="21960"/>
            </p14:xfrm>
          </p:contentPart>
        </mc:Choice>
        <mc:Fallback xmlns="">
          <p:pic>
            <p:nvPicPr>
              <p:cNvPr id="4" name="Mürekkep 3">
                <a:extLst>
                  <a:ext uri="{FF2B5EF4-FFF2-40B4-BE49-F238E27FC236}">
                    <a16:creationId xmlns:a16="http://schemas.microsoft.com/office/drawing/2014/main" id="{C1A84A12-20E1-4E73-81CF-08A2E65FD48D}"/>
                  </a:ext>
                </a:extLst>
              </p:cNvPr>
              <p:cNvPicPr/>
              <p:nvPr/>
            </p:nvPicPr>
            <p:blipFill>
              <a:blip r:embed="rId5"/>
              <a:stretch>
                <a:fillRect/>
              </a:stretch>
            </p:blipFill>
            <p:spPr>
              <a:xfrm>
                <a:off x="671474" y="1989305"/>
                <a:ext cx="588600" cy="2376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Mürekkep 4">
                <a:extLst>
                  <a:ext uri="{FF2B5EF4-FFF2-40B4-BE49-F238E27FC236}">
                    <a16:creationId xmlns:a16="http://schemas.microsoft.com/office/drawing/2014/main" id="{39250736-B917-4C99-BCF1-D53A7B9DF332}"/>
                  </a:ext>
                </a:extLst>
              </p14:cNvPr>
              <p14:cNvContentPartPr/>
              <p14:nvPr/>
            </p14:nvContentPartPr>
            <p14:xfrm>
              <a:off x="1230194" y="2097665"/>
              <a:ext cx="360" cy="360"/>
            </p14:xfrm>
          </p:contentPart>
        </mc:Choice>
        <mc:Fallback xmlns="">
          <p:pic>
            <p:nvPicPr>
              <p:cNvPr id="5" name="Mürekkep 4">
                <a:extLst>
                  <a:ext uri="{FF2B5EF4-FFF2-40B4-BE49-F238E27FC236}">
                    <a16:creationId xmlns:a16="http://schemas.microsoft.com/office/drawing/2014/main" id="{39250736-B917-4C99-BCF1-D53A7B9DF332}"/>
                  </a:ext>
                </a:extLst>
              </p:cNvPr>
              <p:cNvPicPr/>
              <p:nvPr/>
            </p:nvPicPr>
            <p:blipFill>
              <a:blip r:embed="rId7"/>
              <a:stretch>
                <a:fillRect/>
              </a:stretch>
            </p:blipFill>
            <p:spPr>
              <a:xfrm>
                <a:off x="1176554" y="1990025"/>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Mürekkep 7">
                <a:extLst>
                  <a:ext uri="{FF2B5EF4-FFF2-40B4-BE49-F238E27FC236}">
                    <a16:creationId xmlns:a16="http://schemas.microsoft.com/office/drawing/2014/main" id="{BBC57A9B-12FC-4BCB-A25B-D3D6D3B23D9F}"/>
                  </a:ext>
                </a:extLst>
              </p14:cNvPr>
              <p14:cNvContentPartPr/>
              <p14:nvPr/>
            </p14:nvContentPartPr>
            <p14:xfrm>
              <a:off x="635114" y="2002265"/>
              <a:ext cx="909360" cy="199080"/>
            </p14:xfrm>
          </p:contentPart>
        </mc:Choice>
        <mc:Fallback xmlns="">
          <p:pic>
            <p:nvPicPr>
              <p:cNvPr id="8" name="Mürekkep 7">
                <a:extLst>
                  <a:ext uri="{FF2B5EF4-FFF2-40B4-BE49-F238E27FC236}">
                    <a16:creationId xmlns:a16="http://schemas.microsoft.com/office/drawing/2014/main" id="{BBC57A9B-12FC-4BCB-A25B-D3D6D3B23D9F}"/>
                  </a:ext>
                </a:extLst>
              </p:cNvPr>
              <p:cNvPicPr/>
              <p:nvPr/>
            </p:nvPicPr>
            <p:blipFill>
              <a:blip r:embed="rId9"/>
              <a:stretch>
                <a:fillRect/>
              </a:stretch>
            </p:blipFill>
            <p:spPr>
              <a:xfrm>
                <a:off x="572474" y="1939625"/>
                <a:ext cx="1035000" cy="324720"/>
              </a:xfrm>
              <a:prstGeom prst="rect">
                <a:avLst/>
              </a:prstGeom>
            </p:spPr>
          </p:pic>
        </mc:Fallback>
      </mc:AlternateContent>
      <p:pic>
        <p:nvPicPr>
          <p:cNvPr id="9" name="Resim 8" descr="metin içeren bir resim&#10;&#10;Açıklama otomatik olarak oluşturuldu">
            <a:extLst>
              <a:ext uri="{FF2B5EF4-FFF2-40B4-BE49-F238E27FC236}">
                <a16:creationId xmlns:a16="http://schemas.microsoft.com/office/drawing/2014/main" id="{0A2F9D45-9BB8-4FB3-A7AB-AD25C722AB6A}"/>
              </a:ext>
            </a:extLst>
          </p:cNvPr>
          <p:cNvPicPr>
            <a:picLocks noChangeAspect="1"/>
          </p:cNvPicPr>
          <p:nvPr/>
        </p:nvPicPr>
        <p:blipFill>
          <a:blip r:embed="rId10"/>
          <a:stretch>
            <a:fillRect/>
          </a:stretch>
        </p:blipFill>
        <p:spPr>
          <a:xfrm>
            <a:off x="8010308" y="0"/>
            <a:ext cx="1133692" cy="1133692"/>
          </a:xfrm>
          <a:prstGeom prst="rect">
            <a:avLst/>
          </a:prstGeom>
        </p:spPr>
      </p:pic>
      <mc:AlternateContent xmlns:mc="http://schemas.openxmlformats.org/markup-compatibility/2006" xmlns:p14="http://schemas.microsoft.com/office/powerpoint/2010/main">
        <mc:Choice Requires="p14">
          <p:contentPart p14:bwMode="auto" r:id="rId11">
            <p14:nvContentPartPr>
              <p14:cNvPr id="3" name="Mürekkep 2">
                <a:extLst>
                  <a:ext uri="{FF2B5EF4-FFF2-40B4-BE49-F238E27FC236}">
                    <a16:creationId xmlns:a16="http://schemas.microsoft.com/office/drawing/2014/main" id="{0D8DF1CC-64FF-49C8-B6F3-CEC2F3997540}"/>
                  </a:ext>
                </a:extLst>
              </p14:cNvPr>
              <p14:cNvContentPartPr/>
              <p14:nvPr/>
            </p14:nvContentPartPr>
            <p14:xfrm>
              <a:off x="8119599" y="4457329"/>
              <a:ext cx="392400" cy="600480"/>
            </p14:xfrm>
          </p:contentPart>
        </mc:Choice>
        <mc:Fallback xmlns="">
          <p:pic>
            <p:nvPicPr>
              <p:cNvPr id="3" name="Mürekkep 2">
                <a:extLst>
                  <a:ext uri="{FF2B5EF4-FFF2-40B4-BE49-F238E27FC236}">
                    <a16:creationId xmlns:a16="http://schemas.microsoft.com/office/drawing/2014/main" id="{0D8DF1CC-64FF-49C8-B6F3-CEC2F3997540}"/>
                  </a:ext>
                </a:extLst>
              </p:cNvPr>
              <p:cNvPicPr/>
              <p:nvPr/>
            </p:nvPicPr>
            <p:blipFill>
              <a:blip r:embed="rId12"/>
              <a:stretch>
                <a:fillRect/>
              </a:stretch>
            </p:blipFill>
            <p:spPr>
              <a:xfrm>
                <a:off x="8056599" y="4394689"/>
                <a:ext cx="518040" cy="726120"/>
              </a:xfrm>
              <a:prstGeom prst="rect">
                <a:avLst/>
              </a:prstGeom>
            </p:spPr>
          </p:pic>
        </mc:Fallback>
      </mc:AlternateContent>
      <p:graphicFrame>
        <p:nvGraphicFramePr>
          <p:cNvPr id="16" name="Tablo 9">
            <a:extLst>
              <a:ext uri="{FF2B5EF4-FFF2-40B4-BE49-F238E27FC236}">
                <a16:creationId xmlns:a16="http://schemas.microsoft.com/office/drawing/2014/main" id="{5E13F0D5-C619-4C95-99D7-A10D6C5CFA4A}"/>
              </a:ext>
            </a:extLst>
          </p:cNvPr>
          <p:cNvGraphicFramePr>
            <a:graphicFrameLocks noGrp="1"/>
          </p:cNvGraphicFramePr>
          <p:nvPr>
            <p:extLst>
              <p:ext uri="{D42A27DB-BD31-4B8C-83A1-F6EECF244321}">
                <p14:modId xmlns:p14="http://schemas.microsoft.com/office/powerpoint/2010/main" val="2646316990"/>
              </p:ext>
            </p:extLst>
          </p:nvPr>
        </p:nvGraphicFramePr>
        <p:xfrm>
          <a:off x="4292291" y="2118905"/>
          <a:ext cx="3434676" cy="741680"/>
        </p:xfrm>
        <a:graphic>
          <a:graphicData uri="http://schemas.openxmlformats.org/drawingml/2006/table">
            <a:tbl>
              <a:tblPr firstRow="1" bandRow="1">
                <a:tableStyleId>{DC132026-29B4-4EAC-9494-84C606D6B3D7}</a:tableStyleId>
              </a:tblPr>
              <a:tblGrid>
                <a:gridCol w="1144892">
                  <a:extLst>
                    <a:ext uri="{9D8B030D-6E8A-4147-A177-3AD203B41FA5}">
                      <a16:colId xmlns:a16="http://schemas.microsoft.com/office/drawing/2014/main" val="2699689337"/>
                    </a:ext>
                  </a:extLst>
                </a:gridCol>
                <a:gridCol w="1144892">
                  <a:extLst>
                    <a:ext uri="{9D8B030D-6E8A-4147-A177-3AD203B41FA5}">
                      <a16:colId xmlns:a16="http://schemas.microsoft.com/office/drawing/2014/main" val="1510657332"/>
                    </a:ext>
                  </a:extLst>
                </a:gridCol>
                <a:gridCol w="1144892">
                  <a:extLst>
                    <a:ext uri="{9D8B030D-6E8A-4147-A177-3AD203B41FA5}">
                      <a16:colId xmlns:a16="http://schemas.microsoft.com/office/drawing/2014/main" val="3756676889"/>
                    </a:ext>
                  </a:extLst>
                </a:gridCol>
              </a:tblGrid>
              <a:tr h="370840">
                <a:tc>
                  <a:txBody>
                    <a:bodyPr/>
                    <a:lstStyle/>
                    <a:p>
                      <a:r>
                        <a:rPr lang="tr-TR" dirty="0"/>
                        <a:t>a[0][0]</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tr-TR" dirty="0"/>
                        <a:t>a[0][1]</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tr-TR" dirty="0"/>
                        <a:t>a[0][2]</a:t>
                      </a:r>
                      <a:endParaRPr lang="en-US" dirty="0"/>
                    </a:p>
                  </a:txBody>
                  <a:tcPr/>
                </a:tc>
                <a:extLst>
                  <a:ext uri="{0D108BD9-81ED-4DB2-BD59-A6C34878D82A}">
                    <a16:rowId xmlns:a16="http://schemas.microsoft.com/office/drawing/2014/main" val="2457128516"/>
                  </a:ext>
                </a:extLst>
              </a:tr>
              <a:tr h="37084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tr-TR" dirty="0"/>
                        <a:t>a[1][0]</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tr-TR" dirty="0"/>
                        <a:t>a[1][1]</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tr-TR" dirty="0"/>
                        <a:t>a[1][2]</a:t>
                      </a:r>
                      <a:endParaRPr lang="en-US" dirty="0"/>
                    </a:p>
                  </a:txBody>
                  <a:tcPr/>
                </a:tc>
                <a:extLst>
                  <a:ext uri="{0D108BD9-81ED-4DB2-BD59-A6C34878D82A}">
                    <a16:rowId xmlns:a16="http://schemas.microsoft.com/office/drawing/2014/main" val="2192226975"/>
                  </a:ext>
                </a:extLst>
              </a:tr>
            </a:tbl>
          </a:graphicData>
        </a:graphic>
      </p:graphicFrame>
      <p:graphicFrame>
        <p:nvGraphicFramePr>
          <p:cNvPr id="17" name="Tablo 5">
            <a:extLst>
              <a:ext uri="{FF2B5EF4-FFF2-40B4-BE49-F238E27FC236}">
                <a16:creationId xmlns:a16="http://schemas.microsoft.com/office/drawing/2014/main" id="{6ED337CA-9ADA-4EFB-B285-A81F031E1684}"/>
              </a:ext>
            </a:extLst>
          </p:cNvPr>
          <p:cNvGraphicFramePr>
            <a:graphicFrameLocks noGrp="1"/>
          </p:cNvGraphicFramePr>
          <p:nvPr>
            <p:extLst>
              <p:ext uri="{D42A27DB-BD31-4B8C-83A1-F6EECF244321}">
                <p14:modId xmlns:p14="http://schemas.microsoft.com/office/powerpoint/2010/main" val="310613894"/>
              </p:ext>
            </p:extLst>
          </p:nvPr>
        </p:nvGraphicFramePr>
        <p:xfrm>
          <a:off x="4292291" y="2860585"/>
          <a:ext cx="4566740" cy="370840"/>
        </p:xfrm>
        <a:graphic>
          <a:graphicData uri="http://schemas.openxmlformats.org/drawingml/2006/table">
            <a:tbl>
              <a:tblPr firstRow="1" bandRow="1">
                <a:tableStyleId>{DC132026-29B4-4EAC-9494-84C606D6B3D7}</a:tableStyleId>
              </a:tblPr>
              <a:tblGrid>
                <a:gridCol w="1141685">
                  <a:extLst>
                    <a:ext uri="{9D8B030D-6E8A-4147-A177-3AD203B41FA5}">
                      <a16:colId xmlns:a16="http://schemas.microsoft.com/office/drawing/2014/main" val="1455459082"/>
                    </a:ext>
                  </a:extLst>
                </a:gridCol>
                <a:gridCol w="1141685">
                  <a:extLst>
                    <a:ext uri="{9D8B030D-6E8A-4147-A177-3AD203B41FA5}">
                      <a16:colId xmlns:a16="http://schemas.microsoft.com/office/drawing/2014/main" val="765201289"/>
                    </a:ext>
                  </a:extLst>
                </a:gridCol>
                <a:gridCol w="1141685">
                  <a:extLst>
                    <a:ext uri="{9D8B030D-6E8A-4147-A177-3AD203B41FA5}">
                      <a16:colId xmlns:a16="http://schemas.microsoft.com/office/drawing/2014/main" val="2945435721"/>
                    </a:ext>
                  </a:extLst>
                </a:gridCol>
                <a:gridCol w="1141685">
                  <a:extLst>
                    <a:ext uri="{9D8B030D-6E8A-4147-A177-3AD203B41FA5}">
                      <a16:colId xmlns:a16="http://schemas.microsoft.com/office/drawing/2014/main" val="2661099207"/>
                    </a:ext>
                  </a:extLst>
                </a:gridCol>
              </a:tblGrid>
              <a:tr h="37084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tr-TR" dirty="0"/>
                        <a:t>a[2][0]</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tr-TR" dirty="0"/>
                        <a:t>a[2][1]</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tr-TR" dirty="0"/>
                        <a:t>a[2][2]</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tr-TR" dirty="0"/>
                        <a:t>a[2][3]</a:t>
                      </a:r>
                      <a:endParaRPr lang="en-US" dirty="0"/>
                    </a:p>
                  </a:txBody>
                  <a:tcPr/>
                </a:tc>
                <a:extLst>
                  <a:ext uri="{0D108BD9-81ED-4DB2-BD59-A6C34878D82A}">
                    <a16:rowId xmlns:a16="http://schemas.microsoft.com/office/drawing/2014/main" val="1552804629"/>
                  </a:ext>
                </a:extLst>
              </a:tr>
            </a:tbl>
          </a:graphicData>
        </a:graphic>
      </p:graphicFrame>
      <p:graphicFrame>
        <p:nvGraphicFramePr>
          <p:cNvPr id="18" name="Tablo 9">
            <a:extLst>
              <a:ext uri="{FF2B5EF4-FFF2-40B4-BE49-F238E27FC236}">
                <a16:creationId xmlns:a16="http://schemas.microsoft.com/office/drawing/2014/main" id="{A6B443CF-CC69-4B8C-BEBE-5D82F74CB84E}"/>
              </a:ext>
            </a:extLst>
          </p:cNvPr>
          <p:cNvGraphicFramePr>
            <a:graphicFrameLocks noGrp="1"/>
          </p:cNvGraphicFramePr>
          <p:nvPr>
            <p:extLst>
              <p:ext uri="{D42A27DB-BD31-4B8C-83A1-F6EECF244321}">
                <p14:modId xmlns:p14="http://schemas.microsoft.com/office/powerpoint/2010/main" val="3064352158"/>
              </p:ext>
            </p:extLst>
          </p:nvPr>
        </p:nvGraphicFramePr>
        <p:xfrm>
          <a:off x="4292291" y="3231425"/>
          <a:ext cx="1144883" cy="370840"/>
        </p:xfrm>
        <a:graphic>
          <a:graphicData uri="http://schemas.openxmlformats.org/drawingml/2006/table">
            <a:tbl>
              <a:tblPr firstRow="1" bandRow="1">
                <a:tableStyleId>{DC132026-29B4-4EAC-9494-84C606D6B3D7}</a:tableStyleId>
              </a:tblPr>
              <a:tblGrid>
                <a:gridCol w="1144883">
                  <a:extLst>
                    <a:ext uri="{9D8B030D-6E8A-4147-A177-3AD203B41FA5}">
                      <a16:colId xmlns:a16="http://schemas.microsoft.com/office/drawing/2014/main" val="2089965337"/>
                    </a:ext>
                  </a:extLst>
                </a:gridCol>
              </a:tblGrid>
              <a:tr h="370840">
                <a:tc>
                  <a:txBody>
                    <a:bodyPr/>
                    <a:lstStyle/>
                    <a:p>
                      <a:r>
                        <a:rPr lang="tr-TR" dirty="0"/>
                        <a:t>a[3][0]</a:t>
                      </a:r>
                      <a:endParaRPr lang="en-US" dirty="0"/>
                    </a:p>
                  </a:txBody>
                  <a:tcPr/>
                </a:tc>
                <a:extLst>
                  <a:ext uri="{0D108BD9-81ED-4DB2-BD59-A6C34878D82A}">
                    <a16:rowId xmlns:a16="http://schemas.microsoft.com/office/drawing/2014/main" val="664374063"/>
                  </a:ext>
                </a:extLst>
              </a:tr>
            </a:tbl>
          </a:graphicData>
        </a:graphic>
      </p:graphicFrame>
      <p:pic>
        <p:nvPicPr>
          <p:cNvPr id="15" name="Resim 14">
            <a:extLst>
              <a:ext uri="{FF2B5EF4-FFF2-40B4-BE49-F238E27FC236}">
                <a16:creationId xmlns:a16="http://schemas.microsoft.com/office/drawing/2014/main" id="{DEE72250-C109-4F72-BA53-140A7E63363C}"/>
              </a:ext>
            </a:extLst>
          </p:cNvPr>
          <p:cNvPicPr>
            <a:picLocks noChangeAspect="1"/>
          </p:cNvPicPr>
          <p:nvPr/>
        </p:nvPicPr>
        <p:blipFill>
          <a:blip r:embed="rId13"/>
          <a:stretch>
            <a:fillRect/>
          </a:stretch>
        </p:blipFill>
        <p:spPr>
          <a:xfrm>
            <a:off x="392112" y="1611355"/>
            <a:ext cx="3657177" cy="2533264"/>
          </a:xfrm>
          <a:prstGeom prst="rect">
            <a:avLst/>
          </a:prstGeom>
        </p:spPr>
      </p:pic>
    </p:spTree>
    <p:extLst>
      <p:ext uri="{BB962C8B-B14F-4D97-AF65-F5344CB8AC3E}">
        <p14:creationId xmlns:p14="http://schemas.microsoft.com/office/powerpoint/2010/main" val="35851108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4" name="Google Shape;244;p38"/>
          <p:cNvSpPr txBox="1">
            <a:spLocks noGrp="1"/>
          </p:cNvSpPr>
          <p:nvPr>
            <p:ph type="title"/>
          </p:nvPr>
        </p:nvSpPr>
        <p:spPr>
          <a:xfrm>
            <a:off x="0" y="254870"/>
            <a:ext cx="9144000" cy="913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tr-TR" sz="2000" dirty="0"/>
              <a:t>Örnek Zamanı –&gt; </a:t>
            </a:r>
            <a:br>
              <a:rPr lang="tr-TR" sz="2000" dirty="0"/>
            </a:br>
            <a:r>
              <a:rPr lang="tr-TR" sz="2000" dirty="0"/>
              <a:t>../ArrayDemo.java &amp;&amp; ../MultidimentionalArray.java</a:t>
            </a:r>
            <a:endParaRPr sz="2000" dirty="0"/>
          </a:p>
        </p:txBody>
      </p:sp>
      <p:sp>
        <p:nvSpPr>
          <p:cNvPr id="245" name="Google Shape;245;p38"/>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s"/>
              <a:t>28</a:t>
            </a:fld>
            <a:endParaRPr/>
          </a:p>
        </p:txBody>
      </p:sp>
      <p:sp>
        <p:nvSpPr>
          <p:cNvPr id="5" name="Google Shape;243;p38">
            <a:extLst>
              <a:ext uri="{FF2B5EF4-FFF2-40B4-BE49-F238E27FC236}">
                <a16:creationId xmlns:a16="http://schemas.microsoft.com/office/drawing/2014/main" id="{2206211F-1A0E-4CC9-AFC5-5EB5091A7374}"/>
              </a:ext>
            </a:extLst>
          </p:cNvPr>
          <p:cNvSpPr txBox="1">
            <a:spLocks noGrp="1"/>
          </p:cNvSpPr>
          <p:nvPr>
            <p:ph type="body" idx="1"/>
          </p:nvPr>
        </p:nvSpPr>
        <p:spPr>
          <a:xfrm>
            <a:off x="595342" y="1426813"/>
            <a:ext cx="8068012" cy="2684113"/>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tr-TR" dirty="0">
                <a:latin typeface="Ubuntu Light" panose="020B0604020202020204" charset="0"/>
              </a:rPr>
              <a:t>Gösterilen </a:t>
            </a:r>
            <a:r>
              <a:rPr lang="tr-TR" b="1" dirty="0">
                <a:latin typeface="Ubuntu Light" panose="020B0604020202020204" charset="0"/>
              </a:rPr>
              <a:t>kod </a:t>
            </a:r>
            <a:r>
              <a:rPr lang="tr-TR" b="1" dirty="0" err="1">
                <a:latin typeface="Ubuntu Light" panose="020B0604020202020204" charset="0"/>
              </a:rPr>
              <a:t>Github</a:t>
            </a:r>
            <a:r>
              <a:rPr lang="tr-TR" dirty="0">
                <a:latin typeface="Ubuntu Light" panose="020B0604020202020204" charset="0"/>
              </a:rPr>
              <a:t> hesabımızda </a:t>
            </a:r>
            <a:r>
              <a:rPr lang="tr-TR" b="1" dirty="0">
                <a:latin typeface="Ubuntu Light" panose="020B0604020202020204" charset="0"/>
              </a:rPr>
              <a:t>paylaşılmıştır ya da paylaşılacaktır</a:t>
            </a:r>
            <a:r>
              <a:rPr lang="tr-TR" dirty="0">
                <a:latin typeface="Ubuntu Light" panose="020B0604020202020204" charset="0"/>
              </a:rPr>
              <a:t>. </a:t>
            </a:r>
          </a:p>
          <a:p>
            <a:pPr marL="0" lvl="0" indent="0" algn="ctr" rtl="0">
              <a:spcBef>
                <a:spcPts val="0"/>
              </a:spcBef>
              <a:spcAft>
                <a:spcPts val="0"/>
              </a:spcAft>
              <a:buNone/>
            </a:pPr>
            <a:r>
              <a:rPr lang="tr-TR" dirty="0">
                <a:latin typeface="Ubuntu Light" panose="020B0604020202020204" charset="0"/>
              </a:rPr>
              <a:t>Bu ders ile ilgili </a:t>
            </a:r>
            <a:r>
              <a:rPr lang="tr-TR" dirty="0" err="1">
                <a:latin typeface="Ubuntu Light" panose="020B0604020202020204" charset="0"/>
              </a:rPr>
              <a:t>repository’i</a:t>
            </a:r>
            <a:r>
              <a:rPr lang="tr-TR" dirty="0">
                <a:latin typeface="Ubuntu Light" panose="020B0604020202020204" charset="0"/>
              </a:rPr>
              <a:t> </a:t>
            </a:r>
            <a:r>
              <a:rPr lang="tr-TR" b="1" dirty="0">
                <a:latin typeface="Ubuntu Light" panose="020B0604020202020204" charset="0"/>
              </a:rPr>
              <a:t>göremiyorsanız</a:t>
            </a:r>
            <a:r>
              <a:rPr lang="tr-TR" dirty="0">
                <a:latin typeface="Ubuntu Light" panose="020B0604020202020204" charset="0"/>
              </a:rPr>
              <a:t> </a:t>
            </a:r>
            <a:r>
              <a:rPr lang="tr-TR" dirty="0" err="1">
                <a:latin typeface="Ubuntu Light" panose="020B0604020202020204" charset="0"/>
              </a:rPr>
              <a:t>Discord</a:t>
            </a:r>
            <a:r>
              <a:rPr lang="tr-TR" dirty="0">
                <a:latin typeface="Ubuntu Light" panose="020B0604020202020204" charset="0"/>
              </a:rPr>
              <a:t> üzerinden </a:t>
            </a:r>
          </a:p>
          <a:p>
            <a:pPr marL="0" lvl="0" indent="0" algn="ctr" rtl="0">
              <a:spcBef>
                <a:spcPts val="0"/>
              </a:spcBef>
              <a:spcAft>
                <a:spcPts val="0"/>
              </a:spcAft>
              <a:buNone/>
            </a:pPr>
            <a:r>
              <a:rPr lang="tr-TR" b="1" dirty="0">
                <a:latin typeface="Ubuntu Light" panose="020B0604020202020204" charset="0"/>
              </a:rPr>
              <a:t>BOOTCAMP -&gt; #soru-cevap </a:t>
            </a:r>
          </a:p>
          <a:p>
            <a:pPr marL="0" lvl="0" indent="0" algn="ctr" rtl="0">
              <a:spcBef>
                <a:spcPts val="0"/>
              </a:spcBef>
              <a:spcAft>
                <a:spcPts val="0"/>
              </a:spcAft>
              <a:buNone/>
            </a:pPr>
            <a:r>
              <a:rPr lang="tr-TR" dirty="0">
                <a:latin typeface="Ubuntu Light" panose="020B0604020202020204" charset="0"/>
              </a:rPr>
              <a:t>kanalına yazmanızı rica ediyorum.</a:t>
            </a:r>
          </a:p>
          <a:p>
            <a:pPr marL="457200" lvl="0" indent="0" algn="ctr" rtl="0">
              <a:spcBef>
                <a:spcPts val="0"/>
              </a:spcBef>
              <a:spcAft>
                <a:spcPts val="0"/>
              </a:spcAft>
              <a:buNone/>
            </a:pPr>
            <a:endParaRPr b="1" dirty="0">
              <a:solidFill>
                <a:schemeClr val="dk2"/>
              </a:solidFill>
              <a:latin typeface="Ubuntu Light" panose="020B0604020202020204" charset="0"/>
              <a:ea typeface="Ubuntu"/>
              <a:cs typeface="Ubuntu"/>
              <a:sym typeface="Ubuntu"/>
            </a:endParaRPr>
          </a:p>
        </p:txBody>
      </p:sp>
      <p:pic>
        <p:nvPicPr>
          <p:cNvPr id="6" name="Picture 4" descr="Icon&#10;&#10;Description automatically generated">
            <a:extLst>
              <a:ext uri="{FF2B5EF4-FFF2-40B4-BE49-F238E27FC236}">
                <a16:creationId xmlns:a16="http://schemas.microsoft.com/office/drawing/2014/main" id="{2E2E71A9-C827-4364-B3D2-D2BA3D0C42EA}"/>
              </a:ext>
            </a:extLst>
          </p:cNvPr>
          <p:cNvPicPr>
            <a:picLocks noChangeAspect="1"/>
          </p:cNvPicPr>
          <p:nvPr/>
        </p:nvPicPr>
        <p:blipFill>
          <a:blip r:embed="rId3">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2748999" y="2768870"/>
            <a:ext cx="871622" cy="871622"/>
          </a:xfrm>
          <a:prstGeom prst="rect">
            <a:avLst/>
          </a:prstGeom>
        </p:spPr>
      </p:pic>
      <p:sp>
        <p:nvSpPr>
          <p:cNvPr id="8" name="TextBox 5">
            <a:extLst>
              <a:ext uri="{FF2B5EF4-FFF2-40B4-BE49-F238E27FC236}">
                <a16:creationId xmlns:a16="http://schemas.microsoft.com/office/drawing/2014/main" id="{BE342795-D1F6-4683-8C74-6E3B62434AB8}"/>
              </a:ext>
            </a:extLst>
          </p:cNvPr>
          <p:cNvSpPr txBox="1"/>
          <p:nvPr/>
        </p:nvSpPr>
        <p:spPr>
          <a:xfrm>
            <a:off x="3739662" y="2973848"/>
            <a:ext cx="3341077" cy="461665"/>
          </a:xfrm>
          <a:prstGeom prst="rect">
            <a:avLst/>
          </a:prstGeom>
          <a:noFill/>
        </p:spPr>
        <p:txBody>
          <a:bodyPr wrap="square" rtlCol="0">
            <a:spAutoFit/>
          </a:bodyPr>
          <a:lstStyle/>
          <a:p>
            <a:pPr algn="ctr"/>
            <a:r>
              <a:rPr lang="tr-TR" sz="2400" b="1" dirty="0"/>
              <a:t>github.com/</a:t>
            </a:r>
            <a:r>
              <a:rPr lang="tr-TR" sz="2400" b="1" dirty="0" err="1"/>
              <a:t>folksdev</a:t>
            </a:r>
            <a:endParaRPr lang="tr-TR" sz="2400" b="1" dirty="0"/>
          </a:p>
        </p:txBody>
      </p:sp>
    </p:spTree>
    <p:extLst>
      <p:ext uri="{BB962C8B-B14F-4D97-AF65-F5344CB8AC3E}">
        <p14:creationId xmlns:p14="http://schemas.microsoft.com/office/powerpoint/2010/main" val="42281052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34"/>
          <p:cNvSpPr txBox="1">
            <a:spLocks noGrp="1"/>
          </p:cNvSpPr>
          <p:nvPr>
            <p:ph type="title"/>
          </p:nvPr>
        </p:nvSpPr>
        <p:spPr>
          <a:xfrm>
            <a:off x="534878" y="-14285"/>
            <a:ext cx="7475430" cy="111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tr-TR" dirty="0"/>
              <a:t>Hafızada </a:t>
            </a:r>
            <a:r>
              <a:rPr lang="tr-TR" dirty="0" err="1"/>
              <a:t>Arrayler</a:t>
            </a:r>
            <a:endParaRPr sz="1800" b="1" dirty="0"/>
          </a:p>
        </p:txBody>
      </p:sp>
      <p:sp>
        <p:nvSpPr>
          <p:cNvPr id="216" name="Google Shape;216;p34"/>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s"/>
              <a:t>29</a:t>
            </a:fld>
            <a:endParaRPr/>
          </a:p>
        </p:txBody>
      </p:sp>
      <p:cxnSp>
        <p:nvCxnSpPr>
          <p:cNvPr id="217" name="Google Shape;217;p34"/>
          <p:cNvCxnSpPr/>
          <p:nvPr/>
        </p:nvCxnSpPr>
        <p:spPr>
          <a:xfrm>
            <a:off x="666802" y="1120975"/>
            <a:ext cx="676200" cy="0"/>
          </a:xfrm>
          <a:prstGeom prst="straightConnector1">
            <a:avLst/>
          </a:prstGeom>
          <a:noFill/>
          <a:ln w="76200" cap="flat" cmpd="sng">
            <a:solidFill>
              <a:schemeClr val="accent1"/>
            </a:solidFill>
            <a:prstDash val="solid"/>
            <a:round/>
            <a:headEnd type="none" w="med" len="med"/>
            <a:tailEnd type="none" w="med" len="med"/>
          </a:ln>
        </p:spPr>
      </p:cxnSp>
      <mc:AlternateContent xmlns:mc="http://schemas.openxmlformats.org/markup-compatibility/2006" xmlns:p14="http://schemas.microsoft.com/office/powerpoint/2010/main">
        <mc:Choice Requires="p14">
          <p:contentPart p14:bwMode="auto" r:id="rId3">
            <p14:nvContentPartPr>
              <p14:cNvPr id="4" name="Mürekkep 3">
                <a:extLst>
                  <a:ext uri="{FF2B5EF4-FFF2-40B4-BE49-F238E27FC236}">
                    <a16:creationId xmlns:a16="http://schemas.microsoft.com/office/drawing/2014/main" id="{C1A84A12-20E1-4E73-81CF-08A2E65FD48D}"/>
                  </a:ext>
                </a:extLst>
              </p14:cNvPr>
              <p14:cNvContentPartPr/>
              <p14:nvPr/>
            </p14:nvContentPartPr>
            <p14:xfrm>
              <a:off x="725114" y="2096945"/>
              <a:ext cx="480960" cy="21960"/>
            </p14:xfrm>
          </p:contentPart>
        </mc:Choice>
        <mc:Fallback xmlns="">
          <p:pic>
            <p:nvPicPr>
              <p:cNvPr id="4" name="Mürekkep 3">
                <a:extLst>
                  <a:ext uri="{FF2B5EF4-FFF2-40B4-BE49-F238E27FC236}">
                    <a16:creationId xmlns:a16="http://schemas.microsoft.com/office/drawing/2014/main" id="{C1A84A12-20E1-4E73-81CF-08A2E65FD48D}"/>
                  </a:ext>
                </a:extLst>
              </p:cNvPr>
              <p:cNvPicPr/>
              <p:nvPr/>
            </p:nvPicPr>
            <p:blipFill>
              <a:blip r:embed="rId5"/>
              <a:stretch>
                <a:fillRect/>
              </a:stretch>
            </p:blipFill>
            <p:spPr>
              <a:xfrm>
                <a:off x="671474" y="1989305"/>
                <a:ext cx="588600" cy="2376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Mürekkep 4">
                <a:extLst>
                  <a:ext uri="{FF2B5EF4-FFF2-40B4-BE49-F238E27FC236}">
                    <a16:creationId xmlns:a16="http://schemas.microsoft.com/office/drawing/2014/main" id="{39250736-B917-4C99-BCF1-D53A7B9DF332}"/>
                  </a:ext>
                </a:extLst>
              </p14:cNvPr>
              <p14:cNvContentPartPr/>
              <p14:nvPr/>
            </p14:nvContentPartPr>
            <p14:xfrm>
              <a:off x="1230194" y="2097665"/>
              <a:ext cx="360" cy="360"/>
            </p14:xfrm>
          </p:contentPart>
        </mc:Choice>
        <mc:Fallback xmlns="">
          <p:pic>
            <p:nvPicPr>
              <p:cNvPr id="5" name="Mürekkep 4">
                <a:extLst>
                  <a:ext uri="{FF2B5EF4-FFF2-40B4-BE49-F238E27FC236}">
                    <a16:creationId xmlns:a16="http://schemas.microsoft.com/office/drawing/2014/main" id="{39250736-B917-4C99-BCF1-D53A7B9DF332}"/>
                  </a:ext>
                </a:extLst>
              </p:cNvPr>
              <p:cNvPicPr/>
              <p:nvPr/>
            </p:nvPicPr>
            <p:blipFill>
              <a:blip r:embed="rId7"/>
              <a:stretch>
                <a:fillRect/>
              </a:stretch>
            </p:blipFill>
            <p:spPr>
              <a:xfrm>
                <a:off x="1176554" y="1990025"/>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Mürekkep 7">
                <a:extLst>
                  <a:ext uri="{FF2B5EF4-FFF2-40B4-BE49-F238E27FC236}">
                    <a16:creationId xmlns:a16="http://schemas.microsoft.com/office/drawing/2014/main" id="{BBC57A9B-12FC-4BCB-A25B-D3D6D3B23D9F}"/>
                  </a:ext>
                </a:extLst>
              </p14:cNvPr>
              <p14:cNvContentPartPr/>
              <p14:nvPr/>
            </p14:nvContentPartPr>
            <p14:xfrm>
              <a:off x="635114" y="2002265"/>
              <a:ext cx="909360" cy="199080"/>
            </p14:xfrm>
          </p:contentPart>
        </mc:Choice>
        <mc:Fallback xmlns="">
          <p:pic>
            <p:nvPicPr>
              <p:cNvPr id="8" name="Mürekkep 7">
                <a:extLst>
                  <a:ext uri="{FF2B5EF4-FFF2-40B4-BE49-F238E27FC236}">
                    <a16:creationId xmlns:a16="http://schemas.microsoft.com/office/drawing/2014/main" id="{BBC57A9B-12FC-4BCB-A25B-D3D6D3B23D9F}"/>
                  </a:ext>
                </a:extLst>
              </p:cNvPr>
              <p:cNvPicPr/>
              <p:nvPr/>
            </p:nvPicPr>
            <p:blipFill>
              <a:blip r:embed="rId9"/>
              <a:stretch>
                <a:fillRect/>
              </a:stretch>
            </p:blipFill>
            <p:spPr>
              <a:xfrm>
                <a:off x="572474" y="1939625"/>
                <a:ext cx="1035000" cy="324720"/>
              </a:xfrm>
              <a:prstGeom prst="rect">
                <a:avLst/>
              </a:prstGeom>
            </p:spPr>
          </p:pic>
        </mc:Fallback>
      </mc:AlternateContent>
      <p:pic>
        <p:nvPicPr>
          <p:cNvPr id="9" name="Resim 8" descr="metin içeren bir resim&#10;&#10;Açıklama otomatik olarak oluşturuldu">
            <a:extLst>
              <a:ext uri="{FF2B5EF4-FFF2-40B4-BE49-F238E27FC236}">
                <a16:creationId xmlns:a16="http://schemas.microsoft.com/office/drawing/2014/main" id="{0A2F9D45-9BB8-4FB3-A7AB-AD25C722AB6A}"/>
              </a:ext>
            </a:extLst>
          </p:cNvPr>
          <p:cNvPicPr>
            <a:picLocks noChangeAspect="1"/>
          </p:cNvPicPr>
          <p:nvPr/>
        </p:nvPicPr>
        <p:blipFill>
          <a:blip r:embed="rId10"/>
          <a:stretch>
            <a:fillRect/>
          </a:stretch>
        </p:blipFill>
        <p:spPr>
          <a:xfrm>
            <a:off x="8010308" y="0"/>
            <a:ext cx="1133692" cy="1133692"/>
          </a:xfrm>
          <a:prstGeom prst="rect">
            <a:avLst/>
          </a:prstGeom>
        </p:spPr>
      </p:pic>
      <mc:AlternateContent xmlns:mc="http://schemas.openxmlformats.org/markup-compatibility/2006" xmlns:p14="http://schemas.microsoft.com/office/powerpoint/2010/main">
        <mc:Choice Requires="p14">
          <p:contentPart p14:bwMode="auto" r:id="rId11">
            <p14:nvContentPartPr>
              <p14:cNvPr id="3" name="Mürekkep 2">
                <a:extLst>
                  <a:ext uri="{FF2B5EF4-FFF2-40B4-BE49-F238E27FC236}">
                    <a16:creationId xmlns:a16="http://schemas.microsoft.com/office/drawing/2014/main" id="{0D8DF1CC-64FF-49C8-B6F3-CEC2F3997540}"/>
                  </a:ext>
                </a:extLst>
              </p14:cNvPr>
              <p14:cNvContentPartPr/>
              <p14:nvPr/>
            </p14:nvContentPartPr>
            <p14:xfrm>
              <a:off x="8119599" y="4457329"/>
              <a:ext cx="392400" cy="600480"/>
            </p14:xfrm>
          </p:contentPart>
        </mc:Choice>
        <mc:Fallback xmlns="">
          <p:pic>
            <p:nvPicPr>
              <p:cNvPr id="3" name="Mürekkep 2">
                <a:extLst>
                  <a:ext uri="{FF2B5EF4-FFF2-40B4-BE49-F238E27FC236}">
                    <a16:creationId xmlns:a16="http://schemas.microsoft.com/office/drawing/2014/main" id="{0D8DF1CC-64FF-49C8-B6F3-CEC2F3997540}"/>
                  </a:ext>
                </a:extLst>
              </p:cNvPr>
              <p:cNvPicPr/>
              <p:nvPr/>
            </p:nvPicPr>
            <p:blipFill>
              <a:blip r:embed="rId12"/>
              <a:stretch>
                <a:fillRect/>
              </a:stretch>
            </p:blipFill>
            <p:spPr>
              <a:xfrm>
                <a:off x="8056599" y="4394689"/>
                <a:ext cx="518040" cy="726120"/>
              </a:xfrm>
              <a:prstGeom prst="rect">
                <a:avLst/>
              </a:prstGeom>
            </p:spPr>
          </p:pic>
        </mc:Fallback>
      </mc:AlternateContent>
      <p:pic>
        <p:nvPicPr>
          <p:cNvPr id="7170" name="Picture 2">
            <a:extLst>
              <a:ext uri="{FF2B5EF4-FFF2-40B4-BE49-F238E27FC236}">
                <a16:creationId xmlns:a16="http://schemas.microsoft.com/office/drawing/2014/main" id="{43011880-1EA9-4B5D-8FBE-65564F017B2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15093" y="1273970"/>
            <a:ext cx="5715000" cy="3324225"/>
          </a:xfrm>
          <a:prstGeom prst="rect">
            <a:avLst/>
          </a:prstGeom>
          <a:noFill/>
          <a:extLst>
            <a:ext uri="{909E8E84-426E-40DD-AFC4-6F175D3DCCD1}">
              <a14:hiddenFill xmlns:a14="http://schemas.microsoft.com/office/drawing/2010/main">
                <a:solidFill>
                  <a:srgbClr val="FFFFFF"/>
                </a:solidFill>
              </a14:hiddenFill>
            </a:ext>
          </a:extLst>
        </p:spPr>
      </p:pic>
      <p:sp>
        <p:nvSpPr>
          <p:cNvPr id="15" name="Google Shape;215;p34">
            <a:extLst>
              <a:ext uri="{FF2B5EF4-FFF2-40B4-BE49-F238E27FC236}">
                <a16:creationId xmlns:a16="http://schemas.microsoft.com/office/drawing/2014/main" id="{33155B7A-A3F0-4EED-803E-FA40FEEAB220}"/>
              </a:ext>
            </a:extLst>
          </p:cNvPr>
          <p:cNvSpPr txBox="1">
            <a:spLocks/>
          </p:cNvSpPr>
          <p:nvPr/>
        </p:nvSpPr>
        <p:spPr>
          <a:xfrm>
            <a:off x="5431875" y="4615396"/>
            <a:ext cx="2983464" cy="31310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2"/>
              </a:buClr>
              <a:buSzPts val="1400"/>
              <a:buFont typeface="Ubuntu Light"/>
              <a:buNone/>
              <a:defRPr sz="1400" b="0" i="0" u="none" strike="noStrike" cap="none">
                <a:solidFill>
                  <a:schemeClr val="bg1">
                    <a:lumMod val="50000"/>
                  </a:schemeClr>
                </a:solidFill>
                <a:latin typeface="Ubuntu Light"/>
                <a:ea typeface="Ubuntu Light"/>
                <a:cs typeface="Ubuntu Light"/>
                <a:sym typeface="Ubuntu Light"/>
              </a:defRPr>
            </a:lvl1pPr>
            <a:lvl2pPr marL="914400" marR="0" lvl="1" indent="-317500" algn="l" rtl="0">
              <a:lnSpc>
                <a:spcPct val="100000"/>
              </a:lnSpc>
              <a:spcBef>
                <a:spcPts val="0"/>
              </a:spcBef>
              <a:spcAft>
                <a:spcPts val="0"/>
              </a:spcAft>
              <a:buClr>
                <a:schemeClr val="lt2"/>
              </a:buClr>
              <a:buSzPts val="1400"/>
              <a:buFont typeface="Ubuntu Light"/>
              <a:buNone/>
              <a:defRPr sz="1400" b="0" i="0" u="none" strike="noStrike" cap="none">
                <a:solidFill>
                  <a:schemeClr val="lt2"/>
                </a:solidFill>
                <a:latin typeface="Ubuntu Light"/>
                <a:ea typeface="Ubuntu Light"/>
                <a:cs typeface="Ubuntu Light"/>
                <a:sym typeface="Ubuntu Light"/>
              </a:defRPr>
            </a:lvl2pPr>
            <a:lvl3pPr marL="1371600" marR="0" lvl="2" indent="-311150" algn="l" rtl="0">
              <a:lnSpc>
                <a:spcPct val="100000"/>
              </a:lnSpc>
              <a:spcBef>
                <a:spcPts val="0"/>
              </a:spcBef>
              <a:spcAft>
                <a:spcPts val="0"/>
              </a:spcAft>
              <a:buClr>
                <a:schemeClr val="lt2"/>
              </a:buClr>
              <a:buSzPts val="1300"/>
              <a:buFont typeface="Ubuntu Light"/>
              <a:buNone/>
              <a:defRPr sz="1300" b="0" i="0" u="none" strike="noStrike" cap="none">
                <a:solidFill>
                  <a:schemeClr val="lt2"/>
                </a:solidFill>
                <a:latin typeface="Ubuntu Light"/>
                <a:ea typeface="Ubuntu Light"/>
                <a:cs typeface="Ubuntu Light"/>
                <a:sym typeface="Ubuntu Light"/>
              </a:defRPr>
            </a:lvl3pPr>
            <a:lvl4pPr marL="1828800" marR="0" lvl="3" indent="-311150" algn="l" rtl="0">
              <a:lnSpc>
                <a:spcPct val="100000"/>
              </a:lnSpc>
              <a:spcBef>
                <a:spcPts val="0"/>
              </a:spcBef>
              <a:spcAft>
                <a:spcPts val="0"/>
              </a:spcAft>
              <a:buClr>
                <a:schemeClr val="lt2"/>
              </a:buClr>
              <a:buSzPts val="1300"/>
              <a:buFont typeface="Ubuntu Light"/>
              <a:buNone/>
              <a:defRPr sz="1300" b="0" i="0" u="none" strike="noStrike" cap="none">
                <a:solidFill>
                  <a:schemeClr val="lt2"/>
                </a:solidFill>
                <a:latin typeface="Ubuntu Light"/>
                <a:ea typeface="Ubuntu Light"/>
                <a:cs typeface="Ubuntu Light"/>
                <a:sym typeface="Ubuntu Light"/>
              </a:defRPr>
            </a:lvl4pPr>
            <a:lvl5pPr marL="2286000" marR="0" lvl="4" indent="-304800" algn="l" rtl="0">
              <a:lnSpc>
                <a:spcPct val="100000"/>
              </a:lnSpc>
              <a:spcBef>
                <a:spcPts val="0"/>
              </a:spcBef>
              <a:spcAft>
                <a:spcPts val="0"/>
              </a:spcAft>
              <a:buClr>
                <a:schemeClr val="lt2"/>
              </a:buClr>
              <a:buSzPts val="1200"/>
              <a:buFont typeface="Ubuntu Light"/>
              <a:buNone/>
              <a:defRPr sz="1200" b="0" i="0" u="none" strike="noStrike" cap="none">
                <a:solidFill>
                  <a:schemeClr val="lt2"/>
                </a:solidFill>
                <a:latin typeface="Ubuntu Light"/>
                <a:ea typeface="Ubuntu Light"/>
                <a:cs typeface="Ubuntu Light"/>
                <a:sym typeface="Ubuntu Light"/>
              </a:defRPr>
            </a:lvl5pPr>
            <a:lvl6pPr marL="2743200" marR="0" lvl="5" indent="-304800" algn="l" rtl="0">
              <a:lnSpc>
                <a:spcPct val="100000"/>
              </a:lnSpc>
              <a:spcBef>
                <a:spcPts val="0"/>
              </a:spcBef>
              <a:spcAft>
                <a:spcPts val="0"/>
              </a:spcAft>
              <a:buClr>
                <a:schemeClr val="lt2"/>
              </a:buClr>
              <a:buSzPts val="1200"/>
              <a:buFont typeface="Ubuntu Light"/>
              <a:buNone/>
              <a:defRPr sz="1200" b="0" i="0" u="none" strike="noStrike" cap="none">
                <a:solidFill>
                  <a:schemeClr val="lt2"/>
                </a:solidFill>
                <a:latin typeface="Ubuntu Light"/>
                <a:ea typeface="Ubuntu Light"/>
                <a:cs typeface="Ubuntu Light"/>
                <a:sym typeface="Ubuntu Light"/>
              </a:defRPr>
            </a:lvl6pPr>
            <a:lvl7pPr marL="3200400" marR="0" lvl="6" indent="-298450" algn="l" rtl="0">
              <a:lnSpc>
                <a:spcPct val="100000"/>
              </a:lnSpc>
              <a:spcBef>
                <a:spcPts val="0"/>
              </a:spcBef>
              <a:spcAft>
                <a:spcPts val="0"/>
              </a:spcAft>
              <a:buClr>
                <a:schemeClr val="lt2"/>
              </a:buClr>
              <a:buSzPts val="1100"/>
              <a:buFont typeface="Ubuntu Light"/>
              <a:buNone/>
              <a:defRPr sz="1100" b="0" i="0" u="none" strike="noStrike" cap="none">
                <a:solidFill>
                  <a:schemeClr val="lt2"/>
                </a:solidFill>
                <a:latin typeface="Ubuntu Light"/>
                <a:ea typeface="Ubuntu Light"/>
                <a:cs typeface="Ubuntu Light"/>
                <a:sym typeface="Ubuntu Light"/>
              </a:defRPr>
            </a:lvl7pPr>
            <a:lvl8pPr marL="3657600" marR="0" lvl="7" indent="-298450" algn="l" rtl="0">
              <a:lnSpc>
                <a:spcPct val="100000"/>
              </a:lnSpc>
              <a:spcBef>
                <a:spcPts val="0"/>
              </a:spcBef>
              <a:spcAft>
                <a:spcPts val="0"/>
              </a:spcAft>
              <a:buClr>
                <a:schemeClr val="lt2"/>
              </a:buClr>
              <a:buSzPts val="1100"/>
              <a:buFont typeface="Ubuntu Light"/>
              <a:buNone/>
              <a:defRPr sz="1100" b="0" i="0" u="none" strike="noStrike" cap="none">
                <a:solidFill>
                  <a:schemeClr val="lt2"/>
                </a:solidFill>
                <a:latin typeface="Ubuntu Light"/>
                <a:ea typeface="Ubuntu Light"/>
                <a:cs typeface="Ubuntu Light"/>
                <a:sym typeface="Ubuntu Light"/>
              </a:defRPr>
            </a:lvl8pPr>
            <a:lvl9pPr marL="4114800" marR="0" lvl="8" indent="-292100" algn="l" rtl="0">
              <a:lnSpc>
                <a:spcPct val="100000"/>
              </a:lnSpc>
              <a:spcBef>
                <a:spcPts val="0"/>
              </a:spcBef>
              <a:spcAft>
                <a:spcPts val="0"/>
              </a:spcAft>
              <a:buClr>
                <a:schemeClr val="lt2"/>
              </a:buClr>
              <a:buSzPts val="1000"/>
              <a:buFont typeface="Ubuntu Light"/>
              <a:buNone/>
              <a:defRPr sz="1000" b="0" i="0" u="none" strike="noStrike" cap="none">
                <a:solidFill>
                  <a:schemeClr val="lt2"/>
                </a:solidFill>
                <a:latin typeface="Ubuntu Light"/>
                <a:ea typeface="Ubuntu Light"/>
                <a:cs typeface="Ubuntu Light"/>
                <a:sym typeface="Ubuntu Light"/>
              </a:defRPr>
            </a:lvl9pPr>
          </a:lstStyle>
          <a:p>
            <a:pPr marL="0" indent="0">
              <a:buClr>
                <a:srgbClr val="000000"/>
              </a:buClr>
              <a:buSzPts val="1100"/>
            </a:pPr>
            <a:r>
              <a:rPr lang="tr-TR" b="1" dirty="0">
                <a:solidFill>
                  <a:schemeClr val="tx1">
                    <a:lumMod val="50000"/>
                    <a:lumOff val="50000"/>
                  </a:schemeClr>
                </a:solidFill>
                <a:latin typeface="Ubuntu Light" panose="020B0604020202020204" charset="0"/>
              </a:rPr>
              <a:t>Kaynakça: https://bit.ly/3jHjJUH</a:t>
            </a:r>
            <a:endParaRPr lang="en-US" sz="1100" b="1" dirty="0">
              <a:solidFill>
                <a:schemeClr val="tx1">
                  <a:lumMod val="50000"/>
                  <a:lumOff val="50000"/>
                </a:schemeClr>
              </a:solidFill>
              <a:latin typeface="Ubuntu Light" panose="020B0604020202020204" charset="0"/>
            </a:endParaRPr>
          </a:p>
        </p:txBody>
      </p:sp>
    </p:spTree>
    <p:extLst>
      <p:ext uri="{BB962C8B-B14F-4D97-AF65-F5344CB8AC3E}">
        <p14:creationId xmlns:p14="http://schemas.microsoft.com/office/powerpoint/2010/main" val="9975866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595"/>
        <p:cNvGrpSpPr/>
        <p:nvPr/>
      </p:nvGrpSpPr>
      <p:grpSpPr>
        <a:xfrm>
          <a:off x="0" y="0"/>
          <a:ext cx="0" cy="0"/>
          <a:chOff x="0" y="0"/>
          <a:chExt cx="0" cy="0"/>
        </a:xfrm>
      </p:grpSpPr>
      <p:pic>
        <p:nvPicPr>
          <p:cNvPr id="4" name="Picture 4" descr="Oracle America, Inc. Apps on the App Store">
            <a:extLst>
              <a:ext uri="{FF2B5EF4-FFF2-40B4-BE49-F238E27FC236}">
                <a16:creationId xmlns:a16="http://schemas.microsoft.com/office/drawing/2014/main" id="{869DEF21-293B-4DBF-87B6-74133672AC3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13" r="1693"/>
          <a:stretch/>
        </p:blipFill>
        <p:spPr bwMode="auto">
          <a:xfrm>
            <a:off x="1015846" y="1906454"/>
            <a:ext cx="1428751" cy="1483747"/>
          </a:xfrm>
          <a:prstGeom prst="rect">
            <a:avLst/>
          </a:prstGeom>
          <a:noFill/>
          <a:extLst>
            <a:ext uri="{909E8E84-426E-40DD-AFC4-6F175D3DCCD1}">
              <a14:hiddenFill xmlns:a14="http://schemas.microsoft.com/office/drawing/2010/main">
                <a:solidFill>
                  <a:srgbClr val="FFFFFF"/>
                </a:solidFill>
              </a14:hiddenFill>
            </a:ext>
          </a:extLst>
        </p:spPr>
      </p:pic>
      <p:sp>
        <p:nvSpPr>
          <p:cNvPr id="5" name="Google Shape;916;p61">
            <a:extLst>
              <a:ext uri="{FF2B5EF4-FFF2-40B4-BE49-F238E27FC236}">
                <a16:creationId xmlns:a16="http://schemas.microsoft.com/office/drawing/2014/main" id="{FFB299BC-5FA3-4BD9-B32C-FF4370C8C302}"/>
              </a:ext>
            </a:extLst>
          </p:cNvPr>
          <p:cNvSpPr/>
          <p:nvPr/>
        </p:nvSpPr>
        <p:spPr>
          <a:xfrm>
            <a:off x="1015082" y="3500039"/>
            <a:ext cx="1625138" cy="358704"/>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tr-TR" sz="1800" b="1" dirty="0" err="1">
                <a:solidFill>
                  <a:schemeClr val="bg1"/>
                </a:solidFill>
                <a:latin typeface="Ubuntu Light" panose="020B0604020202020204" charset="0"/>
                <a:cs typeface="Calibri Light" panose="020F0302020204030204" pitchFamily="34" charset="0"/>
              </a:rPr>
              <a:t>Oracle</a:t>
            </a:r>
            <a:r>
              <a:rPr lang="tr-TR" sz="1800" b="1" dirty="0">
                <a:solidFill>
                  <a:schemeClr val="bg1"/>
                </a:solidFill>
                <a:latin typeface="Ubuntu Light" panose="020B0604020202020204" charset="0"/>
                <a:cs typeface="Calibri Light" panose="020F0302020204030204" pitchFamily="34" charset="0"/>
              </a:rPr>
              <a:t> </a:t>
            </a:r>
            <a:r>
              <a:rPr lang="tr-TR" sz="1800" b="1" dirty="0" err="1">
                <a:solidFill>
                  <a:schemeClr val="bg1"/>
                </a:solidFill>
                <a:latin typeface="Ubuntu Light" panose="020B0604020202020204" charset="0"/>
                <a:cs typeface="Calibri Light" panose="020F0302020204030204" pitchFamily="34" charset="0"/>
              </a:rPr>
              <a:t>Docs</a:t>
            </a:r>
            <a:endParaRPr sz="1800" b="1" dirty="0">
              <a:solidFill>
                <a:schemeClr val="bg1"/>
              </a:solidFill>
              <a:latin typeface="Ubuntu Light" panose="020B0604020202020204" charset="0"/>
              <a:cs typeface="Calibri Light" panose="020F0302020204030204" pitchFamily="34" charset="0"/>
            </a:endParaRPr>
          </a:p>
        </p:txBody>
      </p:sp>
      <p:pic>
        <p:nvPicPr>
          <p:cNvPr id="6" name="Picture 10" descr="Best Competitive Coding Websites To Brush up Programming skills In 2019 -  The Indian Wire">
            <a:extLst>
              <a:ext uri="{FF2B5EF4-FFF2-40B4-BE49-F238E27FC236}">
                <a16:creationId xmlns:a16="http://schemas.microsoft.com/office/drawing/2014/main" id="{F57A4373-1B32-4860-8585-6D3F62E9741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25197" y="1906454"/>
            <a:ext cx="1483747" cy="1537377"/>
          </a:xfrm>
          <a:prstGeom prst="rect">
            <a:avLst/>
          </a:prstGeom>
          <a:noFill/>
          <a:extLst>
            <a:ext uri="{909E8E84-426E-40DD-AFC4-6F175D3DCCD1}">
              <a14:hiddenFill xmlns:a14="http://schemas.microsoft.com/office/drawing/2010/main">
                <a:solidFill>
                  <a:srgbClr val="FFFFFF"/>
                </a:solidFill>
              </a14:hiddenFill>
            </a:ext>
          </a:extLst>
        </p:spPr>
      </p:pic>
      <p:sp>
        <p:nvSpPr>
          <p:cNvPr id="7" name="Google Shape;916;p61">
            <a:extLst>
              <a:ext uri="{FF2B5EF4-FFF2-40B4-BE49-F238E27FC236}">
                <a16:creationId xmlns:a16="http://schemas.microsoft.com/office/drawing/2014/main" id="{04D7CBB4-67E8-463B-8D5A-192255C6CFEF}"/>
              </a:ext>
            </a:extLst>
          </p:cNvPr>
          <p:cNvSpPr/>
          <p:nvPr/>
        </p:nvSpPr>
        <p:spPr>
          <a:xfrm>
            <a:off x="3253640" y="3499851"/>
            <a:ext cx="2026859" cy="358704"/>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tr-TR" sz="1800" b="1" dirty="0" err="1">
                <a:solidFill>
                  <a:schemeClr val="bg1"/>
                </a:solidFill>
                <a:latin typeface="Ubuntu Light" panose="020B0604020202020204" charset="0"/>
                <a:cs typeface="Calibri Light" panose="020F0302020204030204" pitchFamily="34" charset="0"/>
              </a:rPr>
              <a:t>Geeks</a:t>
            </a:r>
            <a:r>
              <a:rPr lang="tr-TR" sz="1800" b="1" dirty="0">
                <a:solidFill>
                  <a:schemeClr val="bg1"/>
                </a:solidFill>
                <a:latin typeface="Ubuntu Light" panose="020B0604020202020204" charset="0"/>
                <a:cs typeface="Calibri Light" panose="020F0302020204030204" pitchFamily="34" charset="0"/>
              </a:rPr>
              <a:t> </a:t>
            </a:r>
            <a:r>
              <a:rPr lang="tr-TR" sz="1800" b="1" dirty="0" err="1">
                <a:solidFill>
                  <a:schemeClr val="bg1"/>
                </a:solidFill>
                <a:latin typeface="Ubuntu Light" panose="020B0604020202020204" charset="0"/>
                <a:cs typeface="Calibri Light" panose="020F0302020204030204" pitchFamily="34" charset="0"/>
              </a:rPr>
              <a:t>for</a:t>
            </a:r>
            <a:r>
              <a:rPr lang="tr-TR" sz="1800" b="1" dirty="0">
                <a:solidFill>
                  <a:schemeClr val="bg1"/>
                </a:solidFill>
                <a:latin typeface="Ubuntu Light" panose="020B0604020202020204" charset="0"/>
                <a:cs typeface="Calibri Light" panose="020F0302020204030204" pitchFamily="34" charset="0"/>
              </a:rPr>
              <a:t> </a:t>
            </a:r>
            <a:r>
              <a:rPr lang="tr-TR" sz="1800" b="1" dirty="0" err="1">
                <a:solidFill>
                  <a:schemeClr val="bg1"/>
                </a:solidFill>
                <a:latin typeface="Ubuntu Light" panose="020B0604020202020204" charset="0"/>
                <a:cs typeface="Calibri Light" panose="020F0302020204030204" pitchFamily="34" charset="0"/>
              </a:rPr>
              <a:t>Geeks</a:t>
            </a:r>
            <a:endParaRPr sz="1800" b="1" dirty="0">
              <a:solidFill>
                <a:schemeClr val="bg1"/>
              </a:solidFill>
              <a:latin typeface="Ubuntu Light" panose="020B0604020202020204" charset="0"/>
              <a:cs typeface="Calibri Light" panose="020F0302020204030204" pitchFamily="34" charset="0"/>
            </a:endParaRPr>
          </a:p>
        </p:txBody>
      </p:sp>
      <p:sp>
        <p:nvSpPr>
          <p:cNvPr id="2" name="Metin kutusu 1">
            <a:extLst>
              <a:ext uri="{FF2B5EF4-FFF2-40B4-BE49-F238E27FC236}">
                <a16:creationId xmlns:a16="http://schemas.microsoft.com/office/drawing/2014/main" id="{EAB7D992-B8AC-4E95-8E3D-4BFEA3C02E6A}"/>
              </a:ext>
            </a:extLst>
          </p:cNvPr>
          <p:cNvSpPr txBox="1"/>
          <p:nvPr/>
        </p:nvSpPr>
        <p:spPr>
          <a:xfrm>
            <a:off x="1015082" y="763694"/>
            <a:ext cx="4504303" cy="738664"/>
          </a:xfrm>
          <a:prstGeom prst="rect">
            <a:avLst/>
          </a:prstGeom>
          <a:noFill/>
        </p:spPr>
        <p:txBody>
          <a:bodyPr wrap="square" rtlCol="0">
            <a:spAutoFit/>
          </a:bodyPr>
          <a:lstStyle/>
          <a:p>
            <a:r>
              <a:rPr lang="tr-TR" sz="2800" b="1" dirty="0">
                <a:solidFill>
                  <a:schemeClr val="bg1"/>
                </a:solidFill>
                <a:latin typeface="Ubuntu Light" panose="020B0604020202020204" charset="0"/>
                <a:cs typeface="Calibri Light" panose="020F0302020204030204" pitchFamily="34" charset="0"/>
              </a:rPr>
              <a:t>Faydalanılan kaynaklar</a:t>
            </a:r>
          </a:p>
          <a:p>
            <a:endParaRPr lang="en-US" dirty="0"/>
          </a:p>
        </p:txBody>
      </p:sp>
      <p:pic>
        <p:nvPicPr>
          <p:cNvPr id="13" name="Resim 12" descr="metin içeren bir resim&#10;&#10;Açıklama otomatik olarak oluşturuldu">
            <a:extLst>
              <a:ext uri="{FF2B5EF4-FFF2-40B4-BE49-F238E27FC236}">
                <a16:creationId xmlns:a16="http://schemas.microsoft.com/office/drawing/2014/main" id="{D4CC56E9-0234-42BF-9D3B-32D77975CF81}"/>
              </a:ext>
            </a:extLst>
          </p:cNvPr>
          <p:cNvPicPr>
            <a:picLocks noChangeAspect="1"/>
          </p:cNvPicPr>
          <p:nvPr/>
        </p:nvPicPr>
        <p:blipFill>
          <a:blip r:embed="rId5"/>
          <a:stretch>
            <a:fillRect/>
          </a:stretch>
        </p:blipFill>
        <p:spPr>
          <a:xfrm>
            <a:off x="7580235" y="3679391"/>
            <a:ext cx="1300160" cy="1300160"/>
          </a:xfrm>
          <a:prstGeom prst="rect">
            <a:avLst/>
          </a:prstGeom>
        </p:spPr>
      </p:pic>
      <p:pic>
        <p:nvPicPr>
          <p:cNvPr id="1026" name="Picture 2" descr="Cracking the Coding Interview: 189 Programming Questions and Solutions:  Gayle Laakmann McDowell: 1235264539136: Books - Amazon.ca">
            <a:extLst>
              <a:ext uri="{FF2B5EF4-FFF2-40B4-BE49-F238E27FC236}">
                <a16:creationId xmlns:a16="http://schemas.microsoft.com/office/drawing/2014/main" id="{EA0EECF0-0111-41B4-AB5E-03F602964D0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69231" y="450056"/>
            <a:ext cx="2324674" cy="332242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34"/>
          <p:cNvSpPr txBox="1">
            <a:spLocks noGrp="1"/>
          </p:cNvSpPr>
          <p:nvPr>
            <p:ph type="title"/>
          </p:nvPr>
        </p:nvSpPr>
        <p:spPr>
          <a:xfrm>
            <a:off x="534878" y="-14285"/>
            <a:ext cx="7475430" cy="111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tr-TR" dirty="0"/>
              <a:t>Hafızada </a:t>
            </a:r>
            <a:r>
              <a:rPr lang="tr-TR" dirty="0" err="1"/>
              <a:t>Arrayler</a:t>
            </a:r>
            <a:endParaRPr sz="1800" b="1" dirty="0"/>
          </a:p>
        </p:txBody>
      </p:sp>
      <p:sp>
        <p:nvSpPr>
          <p:cNvPr id="216" name="Google Shape;216;p34"/>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s"/>
              <a:t>30</a:t>
            </a:fld>
            <a:endParaRPr/>
          </a:p>
        </p:txBody>
      </p:sp>
      <p:cxnSp>
        <p:nvCxnSpPr>
          <p:cNvPr id="217" name="Google Shape;217;p34"/>
          <p:cNvCxnSpPr/>
          <p:nvPr/>
        </p:nvCxnSpPr>
        <p:spPr>
          <a:xfrm>
            <a:off x="666802" y="1120975"/>
            <a:ext cx="676200" cy="0"/>
          </a:xfrm>
          <a:prstGeom prst="straightConnector1">
            <a:avLst/>
          </a:prstGeom>
          <a:noFill/>
          <a:ln w="76200" cap="flat" cmpd="sng">
            <a:solidFill>
              <a:schemeClr val="accent1"/>
            </a:solidFill>
            <a:prstDash val="solid"/>
            <a:round/>
            <a:headEnd type="none" w="med" len="med"/>
            <a:tailEnd type="none" w="med" len="med"/>
          </a:ln>
        </p:spPr>
      </p:cxnSp>
      <mc:AlternateContent xmlns:mc="http://schemas.openxmlformats.org/markup-compatibility/2006" xmlns:p14="http://schemas.microsoft.com/office/powerpoint/2010/main">
        <mc:Choice Requires="p14">
          <p:contentPart p14:bwMode="auto" r:id="rId3">
            <p14:nvContentPartPr>
              <p14:cNvPr id="4" name="Mürekkep 3">
                <a:extLst>
                  <a:ext uri="{FF2B5EF4-FFF2-40B4-BE49-F238E27FC236}">
                    <a16:creationId xmlns:a16="http://schemas.microsoft.com/office/drawing/2014/main" id="{C1A84A12-20E1-4E73-81CF-08A2E65FD48D}"/>
                  </a:ext>
                </a:extLst>
              </p14:cNvPr>
              <p14:cNvContentPartPr/>
              <p14:nvPr/>
            </p14:nvContentPartPr>
            <p14:xfrm>
              <a:off x="725114" y="2096945"/>
              <a:ext cx="480960" cy="21960"/>
            </p14:xfrm>
          </p:contentPart>
        </mc:Choice>
        <mc:Fallback xmlns="">
          <p:pic>
            <p:nvPicPr>
              <p:cNvPr id="4" name="Mürekkep 3">
                <a:extLst>
                  <a:ext uri="{FF2B5EF4-FFF2-40B4-BE49-F238E27FC236}">
                    <a16:creationId xmlns:a16="http://schemas.microsoft.com/office/drawing/2014/main" id="{C1A84A12-20E1-4E73-81CF-08A2E65FD48D}"/>
                  </a:ext>
                </a:extLst>
              </p:cNvPr>
              <p:cNvPicPr/>
              <p:nvPr/>
            </p:nvPicPr>
            <p:blipFill>
              <a:blip r:embed="rId5"/>
              <a:stretch>
                <a:fillRect/>
              </a:stretch>
            </p:blipFill>
            <p:spPr>
              <a:xfrm>
                <a:off x="671474" y="1989305"/>
                <a:ext cx="588600" cy="2376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Mürekkep 4">
                <a:extLst>
                  <a:ext uri="{FF2B5EF4-FFF2-40B4-BE49-F238E27FC236}">
                    <a16:creationId xmlns:a16="http://schemas.microsoft.com/office/drawing/2014/main" id="{39250736-B917-4C99-BCF1-D53A7B9DF332}"/>
                  </a:ext>
                </a:extLst>
              </p14:cNvPr>
              <p14:cNvContentPartPr/>
              <p14:nvPr/>
            </p14:nvContentPartPr>
            <p14:xfrm>
              <a:off x="1230194" y="2097665"/>
              <a:ext cx="360" cy="360"/>
            </p14:xfrm>
          </p:contentPart>
        </mc:Choice>
        <mc:Fallback xmlns="">
          <p:pic>
            <p:nvPicPr>
              <p:cNvPr id="5" name="Mürekkep 4">
                <a:extLst>
                  <a:ext uri="{FF2B5EF4-FFF2-40B4-BE49-F238E27FC236}">
                    <a16:creationId xmlns:a16="http://schemas.microsoft.com/office/drawing/2014/main" id="{39250736-B917-4C99-BCF1-D53A7B9DF332}"/>
                  </a:ext>
                </a:extLst>
              </p:cNvPr>
              <p:cNvPicPr/>
              <p:nvPr/>
            </p:nvPicPr>
            <p:blipFill>
              <a:blip r:embed="rId7"/>
              <a:stretch>
                <a:fillRect/>
              </a:stretch>
            </p:blipFill>
            <p:spPr>
              <a:xfrm>
                <a:off x="1176554" y="1990025"/>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Mürekkep 7">
                <a:extLst>
                  <a:ext uri="{FF2B5EF4-FFF2-40B4-BE49-F238E27FC236}">
                    <a16:creationId xmlns:a16="http://schemas.microsoft.com/office/drawing/2014/main" id="{BBC57A9B-12FC-4BCB-A25B-D3D6D3B23D9F}"/>
                  </a:ext>
                </a:extLst>
              </p14:cNvPr>
              <p14:cNvContentPartPr/>
              <p14:nvPr/>
            </p14:nvContentPartPr>
            <p14:xfrm>
              <a:off x="635114" y="2002265"/>
              <a:ext cx="909360" cy="199080"/>
            </p14:xfrm>
          </p:contentPart>
        </mc:Choice>
        <mc:Fallback xmlns="">
          <p:pic>
            <p:nvPicPr>
              <p:cNvPr id="8" name="Mürekkep 7">
                <a:extLst>
                  <a:ext uri="{FF2B5EF4-FFF2-40B4-BE49-F238E27FC236}">
                    <a16:creationId xmlns:a16="http://schemas.microsoft.com/office/drawing/2014/main" id="{BBC57A9B-12FC-4BCB-A25B-D3D6D3B23D9F}"/>
                  </a:ext>
                </a:extLst>
              </p:cNvPr>
              <p:cNvPicPr/>
              <p:nvPr/>
            </p:nvPicPr>
            <p:blipFill>
              <a:blip r:embed="rId9"/>
              <a:stretch>
                <a:fillRect/>
              </a:stretch>
            </p:blipFill>
            <p:spPr>
              <a:xfrm>
                <a:off x="572474" y="1939625"/>
                <a:ext cx="1035000" cy="324720"/>
              </a:xfrm>
              <a:prstGeom prst="rect">
                <a:avLst/>
              </a:prstGeom>
            </p:spPr>
          </p:pic>
        </mc:Fallback>
      </mc:AlternateContent>
      <p:pic>
        <p:nvPicPr>
          <p:cNvPr id="9" name="Resim 8" descr="metin içeren bir resim&#10;&#10;Açıklama otomatik olarak oluşturuldu">
            <a:extLst>
              <a:ext uri="{FF2B5EF4-FFF2-40B4-BE49-F238E27FC236}">
                <a16:creationId xmlns:a16="http://schemas.microsoft.com/office/drawing/2014/main" id="{0A2F9D45-9BB8-4FB3-A7AB-AD25C722AB6A}"/>
              </a:ext>
            </a:extLst>
          </p:cNvPr>
          <p:cNvPicPr>
            <a:picLocks noChangeAspect="1"/>
          </p:cNvPicPr>
          <p:nvPr/>
        </p:nvPicPr>
        <p:blipFill>
          <a:blip r:embed="rId10"/>
          <a:stretch>
            <a:fillRect/>
          </a:stretch>
        </p:blipFill>
        <p:spPr>
          <a:xfrm>
            <a:off x="8010308" y="0"/>
            <a:ext cx="1133692" cy="1133692"/>
          </a:xfrm>
          <a:prstGeom prst="rect">
            <a:avLst/>
          </a:prstGeom>
        </p:spPr>
      </p:pic>
      <mc:AlternateContent xmlns:mc="http://schemas.openxmlformats.org/markup-compatibility/2006" xmlns:p14="http://schemas.microsoft.com/office/powerpoint/2010/main">
        <mc:Choice Requires="p14">
          <p:contentPart p14:bwMode="auto" r:id="rId11">
            <p14:nvContentPartPr>
              <p14:cNvPr id="3" name="Mürekkep 2">
                <a:extLst>
                  <a:ext uri="{FF2B5EF4-FFF2-40B4-BE49-F238E27FC236}">
                    <a16:creationId xmlns:a16="http://schemas.microsoft.com/office/drawing/2014/main" id="{0D8DF1CC-64FF-49C8-B6F3-CEC2F3997540}"/>
                  </a:ext>
                </a:extLst>
              </p14:cNvPr>
              <p14:cNvContentPartPr/>
              <p14:nvPr/>
            </p14:nvContentPartPr>
            <p14:xfrm>
              <a:off x="8119599" y="4457329"/>
              <a:ext cx="392400" cy="600480"/>
            </p14:xfrm>
          </p:contentPart>
        </mc:Choice>
        <mc:Fallback xmlns="">
          <p:pic>
            <p:nvPicPr>
              <p:cNvPr id="3" name="Mürekkep 2">
                <a:extLst>
                  <a:ext uri="{FF2B5EF4-FFF2-40B4-BE49-F238E27FC236}">
                    <a16:creationId xmlns:a16="http://schemas.microsoft.com/office/drawing/2014/main" id="{0D8DF1CC-64FF-49C8-B6F3-CEC2F3997540}"/>
                  </a:ext>
                </a:extLst>
              </p:cNvPr>
              <p:cNvPicPr/>
              <p:nvPr/>
            </p:nvPicPr>
            <p:blipFill>
              <a:blip r:embed="rId12"/>
              <a:stretch>
                <a:fillRect/>
              </a:stretch>
            </p:blipFill>
            <p:spPr>
              <a:xfrm>
                <a:off x="8056599" y="4394689"/>
                <a:ext cx="518040" cy="726120"/>
              </a:xfrm>
              <a:prstGeom prst="rect">
                <a:avLst/>
              </a:prstGeom>
            </p:spPr>
          </p:pic>
        </mc:Fallback>
      </mc:AlternateContent>
      <p:pic>
        <p:nvPicPr>
          <p:cNvPr id="8194" name="Picture 2">
            <a:extLst>
              <a:ext uri="{FF2B5EF4-FFF2-40B4-BE49-F238E27FC236}">
                <a16:creationId xmlns:a16="http://schemas.microsoft.com/office/drawing/2014/main" id="{599AA4E4-BFF9-4CB4-A199-207239B667A0}"/>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568594" y="1240632"/>
            <a:ext cx="5715000" cy="3333750"/>
          </a:xfrm>
          <a:prstGeom prst="rect">
            <a:avLst/>
          </a:prstGeom>
          <a:noFill/>
          <a:extLst>
            <a:ext uri="{909E8E84-426E-40DD-AFC4-6F175D3DCCD1}">
              <a14:hiddenFill xmlns:a14="http://schemas.microsoft.com/office/drawing/2010/main">
                <a:solidFill>
                  <a:srgbClr val="FFFFFF"/>
                </a:solidFill>
              </a14:hiddenFill>
            </a:ext>
          </a:extLst>
        </p:spPr>
      </p:pic>
      <p:sp>
        <p:nvSpPr>
          <p:cNvPr id="12" name="Google Shape;215;p34">
            <a:extLst>
              <a:ext uri="{FF2B5EF4-FFF2-40B4-BE49-F238E27FC236}">
                <a16:creationId xmlns:a16="http://schemas.microsoft.com/office/drawing/2014/main" id="{9BB5C96B-9A0A-45D5-A5B6-135B17011864}"/>
              </a:ext>
            </a:extLst>
          </p:cNvPr>
          <p:cNvSpPr txBox="1">
            <a:spLocks/>
          </p:cNvSpPr>
          <p:nvPr/>
        </p:nvSpPr>
        <p:spPr>
          <a:xfrm>
            <a:off x="5424731" y="4663217"/>
            <a:ext cx="2983464" cy="31310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2"/>
              </a:buClr>
              <a:buSzPts val="1400"/>
              <a:buFont typeface="Ubuntu Light"/>
              <a:buNone/>
              <a:defRPr sz="1400" b="0" i="0" u="none" strike="noStrike" cap="none">
                <a:solidFill>
                  <a:schemeClr val="bg1">
                    <a:lumMod val="50000"/>
                  </a:schemeClr>
                </a:solidFill>
                <a:latin typeface="Ubuntu Light"/>
                <a:ea typeface="Ubuntu Light"/>
                <a:cs typeface="Ubuntu Light"/>
                <a:sym typeface="Ubuntu Light"/>
              </a:defRPr>
            </a:lvl1pPr>
            <a:lvl2pPr marL="914400" marR="0" lvl="1" indent="-317500" algn="l" rtl="0">
              <a:lnSpc>
                <a:spcPct val="100000"/>
              </a:lnSpc>
              <a:spcBef>
                <a:spcPts val="0"/>
              </a:spcBef>
              <a:spcAft>
                <a:spcPts val="0"/>
              </a:spcAft>
              <a:buClr>
                <a:schemeClr val="lt2"/>
              </a:buClr>
              <a:buSzPts val="1400"/>
              <a:buFont typeface="Ubuntu Light"/>
              <a:buNone/>
              <a:defRPr sz="1400" b="0" i="0" u="none" strike="noStrike" cap="none">
                <a:solidFill>
                  <a:schemeClr val="lt2"/>
                </a:solidFill>
                <a:latin typeface="Ubuntu Light"/>
                <a:ea typeface="Ubuntu Light"/>
                <a:cs typeface="Ubuntu Light"/>
                <a:sym typeface="Ubuntu Light"/>
              </a:defRPr>
            </a:lvl2pPr>
            <a:lvl3pPr marL="1371600" marR="0" lvl="2" indent="-311150" algn="l" rtl="0">
              <a:lnSpc>
                <a:spcPct val="100000"/>
              </a:lnSpc>
              <a:spcBef>
                <a:spcPts val="0"/>
              </a:spcBef>
              <a:spcAft>
                <a:spcPts val="0"/>
              </a:spcAft>
              <a:buClr>
                <a:schemeClr val="lt2"/>
              </a:buClr>
              <a:buSzPts val="1300"/>
              <a:buFont typeface="Ubuntu Light"/>
              <a:buNone/>
              <a:defRPr sz="1300" b="0" i="0" u="none" strike="noStrike" cap="none">
                <a:solidFill>
                  <a:schemeClr val="lt2"/>
                </a:solidFill>
                <a:latin typeface="Ubuntu Light"/>
                <a:ea typeface="Ubuntu Light"/>
                <a:cs typeface="Ubuntu Light"/>
                <a:sym typeface="Ubuntu Light"/>
              </a:defRPr>
            </a:lvl3pPr>
            <a:lvl4pPr marL="1828800" marR="0" lvl="3" indent="-311150" algn="l" rtl="0">
              <a:lnSpc>
                <a:spcPct val="100000"/>
              </a:lnSpc>
              <a:spcBef>
                <a:spcPts val="0"/>
              </a:spcBef>
              <a:spcAft>
                <a:spcPts val="0"/>
              </a:spcAft>
              <a:buClr>
                <a:schemeClr val="lt2"/>
              </a:buClr>
              <a:buSzPts val="1300"/>
              <a:buFont typeface="Ubuntu Light"/>
              <a:buNone/>
              <a:defRPr sz="1300" b="0" i="0" u="none" strike="noStrike" cap="none">
                <a:solidFill>
                  <a:schemeClr val="lt2"/>
                </a:solidFill>
                <a:latin typeface="Ubuntu Light"/>
                <a:ea typeface="Ubuntu Light"/>
                <a:cs typeface="Ubuntu Light"/>
                <a:sym typeface="Ubuntu Light"/>
              </a:defRPr>
            </a:lvl4pPr>
            <a:lvl5pPr marL="2286000" marR="0" lvl="4" indent="-304800" algn="l" rtl="0">
              <a:lnSpc>
                <a:spcPct val="100000"/>
              </a:lnSpc>
              <a:spcBef>
                <a:spcPts val="0"/>
              </a:spcBef>
              <a:spcAft>
                <a:spcPts val="0"/>
              </a:spcAft>
              <a:buClr>
                <a:schemeClr val="lt2"/>
              </a:buClr>
              <a:buSzPts val="1200"/>
              <a:buFont typeface="Ubuntu Light"/>
              <a:buNone/>
              <a:defRPr sz="1200" b="0" i="0" u="none" strike="noStrike" cap="none">
                <a:solidFill>
                  <a:schemeClr val="lt2"/>
                </a:solidFill>
                <a:latin typeface="Ubuntu Light"/>
                <a:ea typeface="Ubuntu Light"/>
                <a:cs typeface="Ubuntu Light"/>
                <a:sym typeface="Ubuntu Light"/>
              </a:defRPr>
            </a:lvl5pPr>
            <a:lvl6pPr marL="2743200" marR="0" lvl="5" indent="-304800" algn="l" rtl="0">
              <a:lnSpc>
                <a:spcPct val="100000"/>
              </a:lnSpc>
              <a:spcBef>
                <a:spcPts val="0"/>
              </a:spcBef>
              <a:spcAft>
                <a:spcPts val="0"/>
              </a:spcAft>
              <a:buClr>
                <a:schemeClr val="lt2"/>
              </a:buClr>
              <a:buSzPts val="1200"/>
              <a:buFont typeface="Ubuntu Light"/>
              <a:buNone/>
              <a:defRPr sz="1200" b="0" i="0" u="none" strike="noStrike" cap="none">
                <a:solidFill>
                  <a:schemeClr val="lt2"/>
                </a:solidFill>
                <a:latin typeface="Ubuntu Light"/>
                <a:ea typeface="Ubuntu Light"/>
                <a:cs typeface="Ubuntu Light"/>
                <a:sym typeface="Ubuntu Light"/>
              </a:defRPr>
            </a:lvl6pPr>
            <a:lvl7pPr marL="3200400" marR="0" lvl="6" indent="-298450" algn="l" rtl="0">
              <a:lnSpc>
                <a:spcPct val="100000"/>
              </a:lnSpc>
              <a:spcBef>
                <a:spcPts val="0"/>
              </a:spcBef>
              <a:spcAft>
                <a:spcPts val="0"/>
              </a:spcAft>
              <a:buClr>
                <a:schemeClr val="lt2"/>
              </a:buClr>
              <a:buSzPts val="1100"/>
              <a:buFont typeface="Ubuntu Light"/>
              <a:buNone/>
              <a:defRPr sz="1100" b="0" i="0" u="none" strike="noStrike" cap="none">
                <a:solidFill>
                  <a:schemeClr val="lt2"/>
                </a:solidFill>
                <a:latin typeface="Ubuntu Light"/>
                <a:ea typeface="Ubuntu Light"/>
                <a:cs typeface="Ubuntu Light"/>
                <a:sym typeface="Ubuntu Light"/>
              </a:defRPr>
            </a:lvl7pPr>
            <a:lvl8pPr marL="3657600" marR="0" lvl="7" indent="-298450" algn="l" rtl="0">
              <a:lnSpc>
                <a:spcPct val="100000"/>
              </a:lnSpc>
              <a:spcBef>
                <a:spcPts val="0"/>
              </a:spcBef>
              <a:spcAft>
                <a:spcPts val="0"/>
              </a:spcAft>
              <a:buClr>
                <a:schemeClr val="lt2"/>
              </a:buClr>
              <a:buSzPts val="1100"/>
              <a:buFont typeface="Ubuntu Light"/>
              <a:buNone/>
              <a:defRPr sz="1100" b="0" i="0" u="none" strike="noStrike" cap="none">
                <a:solidFill>
                  <a:schemeClr val="lt2"/>
                </a:solidFill>
                <a:latin typeface="Ubuntu Light"/>
                <a:ea typeface="Ubuntu Light"/>
                <a:cs typeface="Ubuntu Light"/>
                <a:sym typeface="Ubuntu Light"/>
              </a:defRPr>
            </a:lvl8pPr>
            <a:lvl9pPr marL="4114800" marR="0" lvl="8" indent="-292100" algn="l" rtl="0">
              <a:lnSpc>
                <a:spcPct val="100000"/>
              </a:lnSpc>
              <a:spcBef>
                <a:spcPts val="0"/>
              </a:spcBef>
              <a:spcAft>
                <a:spcPts val="0"/>
              </a:spcAft>
              <a:buClr>
                <a:schemeClr val="lt2"/>
              </a:buClr>
              <a:buSzPts val="1000"/>
              <a:buFont typeface="Ubuntu Light"/>
              <a:buNone/>
              <a:defRPr sz="1000" b="0" i="0" u="none" strike="noStrike" cap="none">
                <a:solidFill>
                  <a:schemeClr val="lt2"/>
                </a:solidFill>
                <a:latin typeface="Ubuntu Light"/>
                <a:ea typeface="Ubuntu Light"/>
                <a:cs typeface="Ubuntu Light"/>
                <a:sym typeface="Ubuntu Light"/>
              </a:defRPr>
            </a:lvl9pPr>
          </a:lstStyle>
          <a:p>
            <a:pPr marL="0" indent="0">
              <a:buClr>
                <a:srgbClr val="000000"/>
              </a:buClr>
              <a:buSzPts val="1100"/>
            </a:pPr>
            <a:r>
              <a:rPr lang="tr-TR" b="1" dirty="0">
                <a:solidFill>
                  <a:schemeClr val="tx1">
                    <a:lumMod val="50000"/>
                    <a:lumOff val="50000"/>
                  </a:schemeClr>
                </a:solidFill>
                <a:latin typeface="Ubuntu Light" panose="020B0604020202020204" charset="0"/>
              </a:rPr>
              <a:t>Kaynakça: https://bit.ly/3jHjJUH</a:t>
            </a:r>
            <a:endParaRPr lang="en-US" sz="1100" b="1" dirty="0">
              <a:solidFill>
                <a:schemeClr val="tx1">
                  <a:lumMod val="50000"/>
                  <a:lumOff val="50000"/>
                </a:schemeClr>
              </a:solidFill>
              <a:latin typeface="Ubuntu Light" panose="020B0604020202020204" charset="0"/>
            </a:endParaRPr>
          </a:p>
        </p:txBody>
      </p:sp>
    </p:spTree>
    <p:extLst>
      <p:ext uri="{BB962C8B-B14F-4D97-AF65-F5344CB8AC3E}">
        <p14:creationId xmlns:p14="http://schemas.microsoft.com/office/powerpoint/2010/main" val="2920271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4" name="Google Shape;244;p38"/>
          <p:cNvSpPr txBox="1">
            <a:spLocks noGrp="1"/>
          </p:cNvSpPr>
          <p:nvPr>
            <p:ph type="title"/>
          </p:nvPr>
        </p:nvSpPr>
        <p:spPr>
          <a:xfrm>
            <a:off x="0" y="254870"/>
            <a:ext cx="9144000" cy="913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tr-TR" sz="2000" dirty="0"/>
              <a:t>Örnek Zamanı –&gt; </a:t>
            </a:r>
            <a:br>
              <a:rPr lang="tr-TR" sz="2000" dirty="0"/>
            </a:br>
            <a:r>
              <a:rPr lang="tr-TR" sz="2000" dirty="0"/>
              <a:t>../ArraysWorkspace.java</a:t>
            </a:r>
            <a:endParaRPr sz="2000" dirty="0"/>
          </a:p>
        </p:txBody>
      </p:sp>
      <p:sp>
        <p:nvSpPr>
          <p:cNvPr id="245" name="Google Shape;245;p38"/>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s"/>
              <a:t>31</a:t>
            </a:fld>
            <a:endParaRPr/>
          </a:p>
        </p:txBody>
      </p:sp>
      <p:sp>
        <p:nvSpPr>
          <p:cNvPr id="5" name="Google Shape;243;p38">
            <a:extLst>
              <a:ext uri="{FF2B5EF4-FFF2-40B4-BE49-F238E27FC236}">
                <a16:creationId xmlns:a16="http://schemas.microsoft.com/office/drawing/2014/main" id="{2206211F-1A0E-4CC9-AFC5-5EB5091A7374}"/>
              </a:ext>
            </a:extLst>
          </p:cNvPr>
          <p:cNvSpPr txBox="1">
            <a:spLocks noGrp="1"/>
          </p:cNvSpPr>
          <p:nvPr>
            <p:ph type="body" idx="1"/>
          </p:nvPr>
        </p:nvSpPr>
        <p:spPr>
          <a:xfrm>
            <a:off x="595342" y="1426813"/>
            <a:ext cx="8068012" cy="2684113"/>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tr-TR" dirty="0">
                <a:latin typeface="Ubuntu Light" panose="020B0604020202020204" charset="0"/>
              </a:rPr>
              <a:t>Gösterilen </a:t>
            </a:r>
            <a:r>
              <a:rPr lang="tr-TR" b="1" dirty="0">
                <a:latin typeface="Ubuntu Light" panose="020B0604020202020204" charset="0"/>
              </a:rPr>
              <a:t>kod </a:t>
            </a:r>
            <a:r>
              <a:rPr lang="tr-TR" b="1" dirty="0" err="1">
                <a:latin typeface="Ubuntu Light" panose="020B0604020202020204" charset="0"/>
              </a:rPr>
              <a:t>Github</a:t>
            </a:r>
            <a:r>
              <a:rPr lang="tr-TR" dirty="0">
                <a:latin typeface="Ubuntu Light" panose="020B0604020202020204" charset="0"/>
              </a:rPr>
              <a:t> hesabımızda </a:t>
            </a:r>
            <a:r>
              <a:rPr lang="tr-TR" b="1" dirty="0">
                <a:latin typeface="Ubuntu Light" panose="020B0604020202020204" charset="0"/>
              </a:rPr>
              <a:t>paylaşılmıştır ya da paylaşılacaktır</a:t>
            </a:r>
            <a:r>
              <a:rPr lang="tr-TR" dirty="0">
                <a:latin typeface="Ubuntu Light" panose="020B0604020202020204" charset="0"/>
              </a:rPr>
              <a:t>. </a:t>
            </a:r>
          </a:p>
          <a:p>
            <a:pPr marL="0" lvl="0" indent="0" algn="ctr" rtl="0">
              <a:spcBef>
                <a:spcPts val="0"/>
              </a:spcBef>
              <a:spcAft>
                <a:spcPts val="0"/>
              </a:spcAft>
              <a:buNone/>
            </a:pPr>
            <a:r>
              <a:rPr lang="tr-TR" dirty="0">
                <a:latin typeface="Ubuntu Light" panose="020B0604020202020204" charset="0"/>
              </a:rPr>
              <a:t>Bu ders ile ilgili </a:t>
            </a:r>
            <a:r>
              <a:rPr lang="tr-TR" dirty="0" err="1">
                <a:latin typeface="Ubuntu Light" panose="020B0604020202020204" charset="0"/>
              </a:rPr>
              <a:t>repository’i</a:t>
            </a:r>
            <a:r>
              <a:rPr lang="tr-TR" dirty="0">
                <a:latin typeface="Ubuntu Light" panose="020B0604020202020204" charset="0"/>
              </a:rPr>
              <a:t> </a:t>
            </a:r>
            <a:r>
              <a:rPr lang="tr-TR" b="1" dirty="0">
                <a:latin typeface="Ubuntu Light" panose="020B0604020202020204" charset="0"/>
              </a:rPr>
              <a:t>göremiyorsanız</a:t>
            </a:r>
            <a:r>
              <a:rPr lang="tr-TR" dirty="0">
                <a:latin typeface="Ubuntu Light" panose="020B0604020202020204" charset="0"/>
              </a:rPr>
              <a:t> </a:t>
            </a:r>
            <a:r>
              <a:rPr lang="tr-TR" dirty="0" err="1">
                <a:latin typeface="Ubuntu Light" panose="020B0604020202020204" charset="0"/>
              </a:rPr>
              <a:t>Discord</a:t>
            </a:r>
            <a:r>
              <a:rPr lang="tr-TR" dirty="0">
                <a:latin typeface="Ubuntu Light" panose="020B0604020202020204" charset="0"/>
              </a:rPr>
              <a:t> üzerinden </a:t>
            </a:r>
          </a:p>
          <a:p>
            <a:pPr marL="0" lvl="0" indent="0" algn="ctr" rtl="0">
              <a:spcBef>
                <a:spcPts val="0"/>
              </a:spcBef>
              <a:spcAft>
                <a:spcPts val="0"/>
              </a:spcAft>
              <a:buNone/>
            </a:pPr>
            <a:r>
              <a:rPr lang="tr-TR" b="1" dirty="0">
                <a:latin typeface="Ubuntu Light" panose="020B0604020202020204" charset="0"/>
              </a:rPr>
              <a:t>BOOTCAMP -&gt; #soru-cevap </a:t>
            </a:r>
          </a:p>
          <a:p>
            <a:pPr marL="0" lvl="0" indent="0" algn="ctr" rtl="0">
              <a:spcBef>
                <a:spcPts val="0"/>
              </a:spcBef>
              <a:spcAft>
                <a:spcPts val="0"/>
              </a:spcAft>
              <a:buNone/>
            </a:pPr>
            <a:r>
              <a:rPr lang="tr-TR" dirty="0">
                <a:latin typeface="Ubuntu Light" panose="020B0604020202020204" charset="0"/>
              </a:rPr>
              <a:t>kanalına yazmanızı rica ediyorum.</a:t>
            </a:r>
          </a:p>
          <a:p>
            <a:pPr marL="457200" lvl="0" indent="0" algn="ctr" rtl="0">
              <a:spcBef>
                <a:spcPts val="0"/>
              </a:spcBef>
              <a:spcAft>
                <a:spcPts val="0"/>
              </a:spcAft>
              <a:buNone/>
            </a:pPr>
            <a:endParaRPr b="1" dirty="0">
              <a:solidFill>
                <a:schemeClr val="dk2"/>
              </a:solidFill>
              <a:latin typeface="Ubuntu Light" panose="020B0604020202020204" charset="0"/>
              <a:ea typeface="Ubuntu"/>
              <a:cs typeface="Ubuntu"/>
              <a:sym typeface="Ubuntu"/>
            </a:endParaRPr>
          </a:p>
        </p:txBody>
      </p:sp>
      <p:pic>
        <p:nvPicPr>
          <p:cNvPr id="6" name="Picture 4" descr="Icon&#10;&#10;Description automatically generated">
            <a:extLst>
              <a:ext uri="{FF2B5EF4-FFF2-40B4-BE49-F238E27FC236}">
                <a16:creationId xmlns:a16="http://schemas.microsoft.com/office/drawing/2014/main" id="{2E2E71A9-C827-4364-B3D2-D2BA3D0C42EA}"/>
              </a:ext>
            </a:extLst>
          </p:cNvPr>
          <p:cNvPicPr>
            <a:picLocks noChangeAspect="1"/>
          </p:cNvPicPr>
          <p:nvPr/>
        </p:nvPicPr>
        <p:blipFill>
          <a:blip r:embed="rId3">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2748999" y="2768870"/>
            <a:ext cx="871622" cy="871622"/>
          </a:xfrm>
          <a:prstGeom prst="rect">
            <a:avLst/>
          </a:prstGeom>
        </p:spPr>
      </p:pic>
      <p:sp>
        <p:nvSpPr>
          <p:cNvPr id="8" name="TextBox 5">
            <a:extLst>
              <a:ext uri="{FF2B5EF4-FFF2-40B4-BE49-F238E27FC236}">
                <a16:creationId xmlns:a16="http://schemas.microsoft.com/office/drawing/2014/main" id="{BE342795-D1F6-4683-8C74-6E3B62434AB8}"/>
              </a:ext>
            </a:extLst>
          </p:cNvPr>
          <p:cNvSpPr txBox="1"/>
          <p:nvPr/>
        </p:nvSpPr>
        <p:spPr>
          <a:xfrm>
            <a:off x="3739662" y="2973848"/>
            <a:ext cx="3341077" cy="461665"/>
          </a:xfrm>
          <a:prstGeom prst="rect">
            <a:avLst/>
          </a:prstGeom>
          <a:noFill/>
        </p:spPr>
        <p:txBody>
          <a:bodyPr wrap="square" rtlCol="0">
            <a:spAutoFit/>
          </a:bodyPr>
          <a:lstStyle/>
          <a:p>
            <a:pPr algn="ctr"/>
            <a:r>
              <a:rPr lang="tr-TR" sz="2400" b="1" dirty="0"/>
              <a:t>github.com/</a:t>
            </a:r>
            <a:r>
              <a:rPr lang="tr-TR" sz="2400" b="1" dirty="0" err="1"/>
              <a:t>folksdev</a:t>
            </a:r>
            <a:endParaRPr lang="tr-TR" sz="2400" b="1" dirty="0"/>
          </a:p>
        </p:txBody>
      </p:sp>
    </p:spTree>
    <p:extLst>
      <p:ext uri="{BB962C8B-B14F-4D97-AF65-F5344CB8AC3E}">
        <p14:creationId xmlns:p14="http://schemas.microsoft.com/office/powerpoint/2010/main" val="7553156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4" name="Google Shape;244;p38"/>
          <p:cNvSpPr txBox="1">
            <a:spLocks noGrp="1"/>
          </p:cNvSpPr>
          <p:nvPr>
            <p:ph type="title"/>
          </p:nvPr>
        </p:nvSpPr>
        <p:spPr>
          <a:xfrm>
            <a:off x="0" y="216225"/>
            <a:ext cx="9144000" cy="913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tr-TR" sz="2400" dirty="0"/>
              <a:t>Faydalı Link</a:t>
            </a:r>
            <a:endParaRPr sz="2400" dirty="0"/>
          </a:p>
        </p:txBody>
      </p:sp>
      <p:sp>
        <p:nvSpPr>
          <p:cNvPr id="245" name="Google Shape;245;p38"/>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s"/>
              <a:t>32</a:t>
            </a:fld>
            <a:endParaRPr/>
          </a:p>
        </p:txBody>
      </p:sp>
      <p:sp>
        <p:nvSpPr>
          <p:cNvPr id="6" name="Metin kutusu 5">
            <a:extLst>
              <a:ext uri="{FF2B5EF4-FFF2-40B4-BE49-F238E27FC236}">
                <a16:creationId xmlns:a16="http://schemas.microsoft.com/office/drawing/2014/main" id="{417FE402-FA78-4A66-96EA-66BB7AEBC0FD}"/>
              </a:ext>
            </a:extLst>
          </p:cNvPr>
          <p:cNvSpPr txBox="1"/>
          <p:nvPr/>
        </p:nvSpPr>
        <p:spPr>
          <a:xfrm>
            <a:off x="894755" y="1516852"/>
            <a:ext cx="6684764" cy="307777"/>
          </a:xfrm>
          <a:prstGeom prst="rect">
            <a:avLst/>
          </a:prstGeom>
          <a:noFill/>
        </p:spPr>
        <p:txBody>
          <a:bodyPr wrap="square">
            <a:spAutoFit/>
          </a:bodyPr>
          <a:lstStyle/>
          <a:p>
            <a:r>
              <a:rPr lang="en-US" dirty="0"/>
              <a:t>https://docs.oracle.com/en/java/javase/17/docs/api/java.base/java/util/Arrays.html</a:t>
            </a:r>
          </a:p>
        </p:txBody>
      </p:sp>
      <p:sp>
        <p:nvSpPr>
          <p:cNvPr id="8" name="Metin kutusu 7">
            <a:extLst>
              <a:ext uri="{FF2B5EF4-FFF2-40B4-BE49-F238E27FC236}">
                <a16:creationId xmlns:a16="http://schemas.microsoft.com/office/drawing/2014/main" id="{1FF24369-6E84-4DE2-88E8-F831BE9D4A2D}"/>
              </a:ext>
            </a:extLst>
          </p:cNvPr>
          <p:cNvSpPr txBox="1"/>
          <p:nvPr/>
        </p:nvSpPr>
        <p:spPr>
          <a:xfrm>
            <a:off x="894755" y="1892763"/>
            <a:ext cx="6684764" cy="307777"/>
          </a:xfrm>
          <a:prstGeom prst="rect">
            <a:avLst/>
          </a:prstGeom>
          <a:noFill/>
        </p:spPr>
        <p:txBody>
          <a:bodyPr wrap="square">
            <a:spAutoFit/>
          </a:bodyPr>
          <a:lstStyle/>
          <a:p>
            <a:r>
              <a:rPr lang="en-US" dirty="0"/>
              <a:t>https://github.com/basarYargici/Leetcode_Solutions/tree/master/src/Arrays</a:t>
            </a:r>
          </a:p>
        </p:txBody>
      </p:sp>
      <p:sp>
        <p:nvSpPr>
          <p:cNvPr id="9" name="Metin kutusu 8">
            <a:extLst>
              <a:ext uri="{FF2B5EF4-FFF2-40B4-BE49-F238E27FC236}">
                <a16:creationId xmlns:a16="http://schemas.microsoft.com/office/drawing/2014/main" id="{D9E19F31-1135-4001-B1AF-3A7C5AE46BF5}"/>
              </a:ext>
            </a:extLst>
          </p:cNvPr>
          <p:cNvSpPr txBox="1"/>
          <p:nvPr/>
        </p:nvSpPr>
        <p:spPr>
          <a:xfrm>
            <a:off x="894755" y="2268674"/>
            <a:ext cx="7141964" cy="307777"/>
          </a:xfrm>
          <a:prstGeom prst="rect">
            <a:avLst/>
          </a:prstGeom>
          <a:noFill/>
        </p:spPr>
        <p:txBody>
          <a:bodyPr wrap="square">
            <a:spAutoFit/>
          </a:bodyPr>
          <a:lstStyle/>
          <a:p>
            <a:r>
              <a:rPr lang="en-US" dirty="0"/>
              <a:t>https://leetcode.com/explore/learn/card/fun-with-arrays/521/introduction/</a:t>
            </a:r>
          </a:p>
        </p:txBody>
      </p:sp>
      <p:sp>
        <p:nvSpPr>
          <p:cNvPr id="11" name="Metin kutusu 10">
            <a:extLst>
              <a:ext uri="{FF2B5EF4-FFF2-40B4-BE49-F238E27FC236}">
                <a16:creationId xmlns:a16="http://schemas.microsoft.com/office/drawing/2014/main" id="{FAE15C27-AA17-4DA4-9E6D-0ED01C4B8AB0}"/>
              </a:ext>
            </a:extLst>
          </p:cNvPr>
          <p:cNvSpPr txBox="1"/>
          <p:nvPr/>
        </p:nvSpPr>
        <p:spPr>
          <a:xfrm>
            <a:off x="894755" y="2644585"/>
            <a:ext cx="4575572" cy="307777"/>
          </a:xfrm>
          <a:prstGeom prst="rect">
            <a:avLst/>
          </a:prstGeom>
          <a:noFill/>
        </p:spPr>
        <p:txBody>
          <a:bodyPr wrap="square">
            <a:spAutoFit/>
          </a:bodyPr>
          <a:lstStyle/>
          <a:p>
            <a:r>
              <a:rPr lang="en-US" dirty="0"/>
              <a:t>https://leetcode.com/tag/array/</a:t>
            </a:r>
          </a:p>
        </p:txBody>
      </p:sp>
    </p:spTree>
    <p:extLst>
      <p:ext uri="{BB962C8B-B14F-4D97-AF65-F5344CB8AC3E}">
        <p14:creationId xmlns:p14="http://schemas.microsoft.com/office/powerpoint/2010/main" val="2331407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5" name="Google Shape;245;p38"/>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s"/>
              <a:t>33</a:t>
            </a:fld>
            <a:endParaRPr/>
          </a:p>
        </p:txBody>
      </p:sp>
      <p:sp>
        <p:nvSpPr>
          <p:cNvPr id="7" name="Başlık 2">
            <a:extLst>
              <a:ext uri="{FF2B5EF4-FFF2-40B4-BE49-F238E27FC236}">
                <a16:creationId xmlns:a16="http://schemas.microsoft.com/office/drawing/2014/main" id="{738E41AC-DECC-4168-ADC8-D68D88160FBB}"/>
              </a:ext>
            </a:extLst>
          </p:cNvPr>
          <p:cNvSpPr>
            <a:spLocks noGrp="1"/>
          </p:cNvSpPr>
          <p:nvPr>
            <p:ph type="title"/>
          </p:nvPr>
        </p:nvSpPr>
        <p:spPr>
          <a:xfrm>
            <a:off x="547248" y="491749"/>
            <a:ext cx="8275760" cy="482400"/>
          </a:xfrm>
        </p:spPr>
        <p:txBody>
          <a:bodyPr/>
          <a:lstStyle/>
          <a:p>
            <a:r>
              <a:rPr lang="tr-TR" sz="1600" dirty="0"/>
              <a:t>Ödev: Elimizde 2 </a:t>
            </a:r>
            <a:r>
              <a:rPr lang="tr-TR" sz="1600" dirty="0" err="1"/>
              <a:t>aded</a:t>
            </a:r>
            <a:r>
              <a:rPr lang="tr-TR" sz="1600" dirty="0"/>
              <a:t> </a:t>
            </a:r>
            <a:r>
              <a:rPr lang="tr-TR" sz="1600" dirty="0" err="1"/>
              <a:t>matrix</a:t>
            </a:r>
            <a:r>
              <a:rPr lang="tr-TR" sz="1600" dirty="0"/>
              <a:t> var. Bunların çarpımını koda dökünüz?</a:t>
            </a:r>
            <a:endParaRPr lang="en-US" sz="1600" dirty="0"/>
          </a:p>
        </p:txBody>
      </p:sp>
      <p:pic>
        <p:nvPicPr>
          <p:cNvPr id="3" name="Resim 2">
            <a:extLst>
              <a:ext uri="{FF2B5EF4-FFF2-40B4-BE49-F238E27FC236}">
                <a16:creationId xmlns:a16="http://schemas.microsoft.com/office/drawing/2014/main" id="{CD41C724-248F-4E79-81C3-63AC5A399502}"/>
              </a:ext>
            </a:extLst>
          </p:cNvPr>
          <p:cNvPicPr>
            <a:picLocks noChangeAspect="1"/>
          </p:cNvPicPr>
          <p:nvPr/>
        </p:nvPicPr>
        <p:blipFill>
          <a:blip r:embed="rId3"/>
          <a:stretch>
            <a:fillRect/>
          </a:stretch>
        </p:blipFill>
        <p:spPr>
          <a:xfrm>
            <a:off x="2815452" y="1169553"/>
            <a:ext cx="3628210" cy="3078745"/>
          </a:xfrm>
          <a:prstGeom prst="rect">
            <a:avLst/>
          </a:prstGeom>
        </p:spPr>
      </p:pic>
      <p:sp>
        <p:nvSpPr>
          <p:cNvPr id="8" name="Google Shape;215;p34">
            <a:extLst>
              <a:ext uri="{FF2B5EF4-FFF2-40B4-BE49-F238E27FC236}">
                <a16:creationId xmlns:a16="http://schemas.microsoft.com/office/drawing/2014/main" id="{D69E6A20-BCD3-48F9-A414-6701BF9CC16E}"/>
              </a:ext>
            </a:extLst>
          </p:cNvPr>
          <p:cNvSpPr txBox="1">
            <a:spLocks/>
          </p:cNvSpPr>
          <p:nvPr/>
        </p:nvSpPr>
        <p:spPr>
          <a:xfrm>
            <a:off x="4068188" y="4322122"/>
            <a:ext cx="4750947" cy="31310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2"/>
              </a:buClr>
              <a:buSzPts val="1400"/>
              <a:buFont typeface="Ubuntu Light"/>
              <a:buNone/>
              <a:defRPr sz="1400" b="0" i="0" u="none" strike="noStrike" cap="none">
                <a:solidFill>
                  <a:schemeClr val="bg1">
                    <a:lumMod val="50000"/>
                  </a:schemeClr>
                </a:solidFill>
                <a:latin typeface="Ubuntu Light"/>
                <a:ea typeface="Ubuntu Light"/>
                <a:cs typeface="Ubuntu Light"/>
                <a:sym typeface="Ubuntu Light"/>
              </a:defRPr>
            </a:lvl1pPr>
            <a:lvl2pPr marL="914400" marR="0" lvl="1" indent="-317500" algn="l" rtl="0">
              <a:lnSpc>
                <a:spcPct val="100000"/>
              </a:lnSpc>
              <a:spcBef>
                <a:spcPts val="0"/>
              </a:spcBef>
              <a:spcAft>
                <a:spcPts val="0"/>
              </a:spcAft>
              <a:buClr>
                <a:schemeClr val="lt2"/>
              </a:buClr>
              <a:buSzPts val="1400"/>
              <a:buFont typeface="Ubuntu Light"/>
              <a:buNone/>
              <a:defRPr sz="1400" b="0" i="0" u="none" strike="noStrike" cap="none">
                <a:solidFill>
                  <a:schemeClr val="lt2"/>
                </a:solidFill>
                <a:latin typeface="Ubuntu Light"/>
                <a:ea typeface="Ubuntu Light"/>
                <a:cs typeface="Ubuntu Light"/>
                <a:sym typeface="Ubuntu Light"/>
              </a:defRPr>
            </a:lvl2pPr>
            <a:lvl3pPr marL="1371600" marR="0" lvl="2" indent="-311150" algn="l" rtl="0">
              <a:lnSpc>
                <a:spcPct val="100000"/>
              </a:lnSpc>
              <a:spcBef>
                <a:spcPts val="0"/>
              </a:spcBef>
              <a:spcAft>
                <a:spcPts val="0"/>
              </a:spcAft>
              <a:buClr>
                <a:schemeClr val="lt2"/>
              </a:buClr>
              <a:buSzPts val="1300"/>
              <a:buFont typeface="Ubuntu Light"/>
              <a:buNone/>
              <a:defRPr sz="1300" b="0" i="0" u="none" strike="noStrike" cap="none">
                <a:solidFill>
                  <a:schemeClr val="lt2"/>
                </a:solidFill>
                <a:latin typeface="Ubuntu Light"/>
                <a:ea typeface="Ubuntu Light"/>
                <a:cs typeface="Ubuntu Light"/>
                <a:sym typeface="Ubuntu Light"/>
              </a:defRPr>
            </a:lvl3pPr>
            <a:lvl4pPr marL="1828800" marR="0" lvl="3" indent="-311150" algn="l" rtl="0">
              <a:lnSpc>
                <a:spcPct val="100000"/>
              </a:lnSpc>
              <a:spcBef>
                <a:spcPts val="0"/>
              </a:spcBef>
              <a:spcAft>
                <a:spcPts val="0"/>
              </a:spcAft>
              <a:buClr>
                <a:schemeClr val="lt2"/>
              </a:buClr>
              <a:buSzPts val="1300"/>
              <a:buFont typeface="Ubuntu Light"/>
              <a:buNone/>
              <a:defRPr sz="1300" b="0" i="0" u="none" strike="noStrike" cap="none">
                <a:solidFill>
                  <a:schemeClr val="lt2"/>
                </a:solidFill>
                <a:latin typeface="Ubuntu Light"/>
                <a:ea typeface="Ubuntu Light"/>
                <a:cs typeface="Ubuntu Light"/>
                <a:sym typeface="Ubuntu Light"/>
              </a:defRPr>
            </a:lvl4pPr>
            <a:lvl5pPr marL="2286000" marR="0" lvl="4" indent="-304800" algn="l" rtl="0">
              <a:lnSpc>
                <a:spcPct val="100000"/>
              </a:lnSpc>
              <a:spcBef>
                <a:spcPts val="0"/>
              </a:spcBef>
              <a:spcAft>
                <a:spcPts val="0"/>
              </a:spcAft>
              <a:buClr>
                <a:schemeClr val="lt2"/>
              </a:buClr>
              <a:buSzPts val="1200"/>
              <a:buFont typeface="Ubuntu Light"/>
              <a:buNone/>
              <a:defRPr sz="1200" b="0" i="0" u="none" strike="noStrike" cap="none">
                <a:solidFill>
                  <a:schemeClr val="lt2"/>
                </a:solidFill>
                <a:latin typeface="Ubuntu Light"/>
                <a:ea typeface="Ubuntu Light"/>
                <a:cs typeface="Ubuntu Light"/>
                <a:sym typeface="Ubuntu Light"/>
              </a:defRPr>
            </a:lvl5pPr>
            <a:lvl6pPr marL="2743200" marR="0" lvl="5" indent="-304800" algn="l" rtl="0">
              <a:lnSpc>
                <a:spcPct val="100000"/>
              </a:lnSpc>
              <a:spcBef>
                <a:spcPts val="0"/>
              </a:spcBef>
              <a:spcAft>
                <a:spcPts val="0"/>
              </a:spcAft>
              <a:buClr>
                <a:schemeClr val="lt2"/>
              </a:buClr>
              <a:buSzPts val="1200"/>
              <a:buFont typeface="Ubuntu Light"/>
              <a:buNone/>
              <a:defRPr sz="1200" b="0" i="0" u="none" strike="noStrike" cap="none">
                <a:solidFill>
                  <a:schemeClr val="lt2"/>
                </a:solidFill>
                <a:latin typeface="Ubuntu Light"/>
                <a:ea typeface="Ubuntu Light"/>
                <a:cs typeface="Ubuntu Light"/>
                <a:sym typeface="Ubuntu Light"/>
              </a:defRPr>
            </a:lvl6pPr>
            <a:lvl7pPr marL="3200400" marR="0" lvl="6" indent="-298450" algn="l" rtl="0">
              <a:lnSpc>
                <a:spcPct val="100000"/>
              </a:lnSpc>
              <a:spcBef>
                <a:spcPts val="0"/>
              </a:spcBef>
              <a:spcAft>
                <a:spcPts val="0"/>
              </a:spcAft>
              <a:buClr>
                <a:schemeClr val="lt2"/>
              </a:buClr>
              <a:buSzPts val="1100"/>
              <a:buFont typeface="Ubuntu Light"/>
              <a:buNone/>
              <a:defRPr sz="1100" b="0" i="0" u="none" strike="noStrike" cap="none">
                <a:solidFill>
                  <a:schemeClr val="lt2"/>
                </a:solidFill>
                <a:latin typeface="Ubuntu Light"/>
                <a:ea typeface="Ubuntu Light"/>
                <a:cs typeface="Ubuntu Light"/>
                <a:sym typeface="Ubuntu Light"/>
              </a:defRPr>
            </a:lvl7pPr>
            <a:lvl8pPr marL="3657600" marR="0" lvl="7" indent="-298450" algn="l" rtl="0">
              <a:lnSpc>
                <a:spcPct val="100000"/>
              </a:lnSpc>
              <a:spcBef>
                <a:spcPts val="0"/>
              </a:spcBef>
              <a:spcAft>
                <a:spcPts val="0"/>
              </a:spcAft>
              <a:buClr>
                <a:schemeClr val="lt2"/>
              </a:buClr>
              <a:buSzPts val="1100"/>
              <a:buFont typeface="Ubuntu Light"/>
              <a:buNone/>
              <a:defRPr sz="1100" b="0" i="0" u="none" strike="noStrike" cap="none">
                <a:solidFill>
                  <a:schemeClr val="lt2"/>
                </a:solidFill>
                <a:latin typeface="Ubuntu Light"/>
                <a:ea typeface="Ubuntu Light"/>
                <a:cs typeface="Ubuntu Light"/>
                <a:sym typeface="Ubuntu Light"/>
              </a:defRPr>
            </a:lvl8pPr>
            <a:lvl9pPr marL="4114800" marR="0" lvl="8" indent="-292100" algn="l" rtl="0">
              <a:lnSpc>
                <a:spcPct val="100000"/>
              </a:lnSpc>
              <a:spcBef>
                <a:spcPts val="0"/>
              </a:spcBef>
              <a:spcAft>
                <a:spcPts val="0"/>
              </a:spcAft>
              <a:buClr>
                <a:schemeClr val="lt2"/>
              </a:buClr>
              <a:buSzPts val="1000"/>
              <a:buFont typeface="Ubuntu Light"/>
              <a:buNone/>
              <a:defRPr sz="1000" b="0" i="0" u="none" strike="noStrike" cap="none">
                <a:solidFill>
                  <a:schemeClr val="lt2"/>
                </a:solidFill>
                <a:latin typeface="Ubuntu Light"/>
                <a:ea typeface="Ubuntu Light"/>
                <a:cs typeface="Ubuntu Light"/>
                <a:sym typeface="Ubuntu Light"/>
              </a:defRPr>
            </a:lvl9pPr>
          </a:lstStyle>
          <a:p>
            <a:pPr marL="0" indent="0">
              <a:buClr>
                <a:srgbClr val="000000"/>
              </a:buClr>
              <a:buSzPts val="1100"/>
              <a:buFont typeface="Arial"/>
              <a:buNone/>
            </a:pPr>
            <a:r>
              <a:rPr lang="tr-TR" b="1" dirty="0">
                <a:solidFill>
                  <a:schemeClr val="tx1">
                    <a:lumMod val="50000"/>
                    <a:lumOff val="50000"/>
                  </a:schemeClr>
                </a:solidFill>
                <a:latin typeface="Ubuntu Light" panose="020B0604020202020204" charset="0"/>
              </a:rPr>
              <a:t>Kaynakça:  </a:t>
            </a:r>
            <a:r>
              <a:rPr lang="en-US" b="1" i="0" dirty="0">
                <a:solidFill>
                  <a:schemeClr val="tx1">
                    <a:lumMod val="50000"/>
                    <a:lumOff val="50000"/>
                  </a:schemeClr>
                </a:solidFill>
                <a:effectLst/>
                <a:latin typeface="Ubuntu Light" panose="020B0604020202020204" charset="0"/>
              </a:rPr>
              <a:t>https://www.javatpoint.com/array-in-java</a:t>
            </a:r>
            <a:endParaRPr lang="en-US" sz="1100" b="1" dirty="0">
              <a:solidFill>
                <a:schemeClr val="tx1">
                  <a:lumMod val="50000"/>
                  <a:lumOff val="50000"/>
                </a:schemeClr>
              </a:solidFill>
              <a:latin typeface="Ubuntu Light" panose="020B0604020202020204" charset="0"/>
            </a:endParaRPr>
          </a:p>
        </p:txBody>
      </p:sp>
    </p:spTree>
    <p:extLst>
      <p:ext uri="{BB962C8B-B14F-4D97-AF65-F5344CB8AC3E}">
        <p14:creationId xmlns:p14="http://schemas.microsoft.com/office/powerpoint/2010/main" val="163465251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1" name="Başlık 2">
            <a:extLst>
              <a:ext uri="{FF2B5EF4-FFF2-40B4-BE49-F238E27FC236}">
                <a16:creationId xmlns:a16="http://schemas.microsoft.com/office/drawing/2014/main" id="{E560187C-1C81-4DEA-B966-BE1CCE280CF1}"/>
              </a:ext>
            </a:extLst>
          </p:cNvPr>
          <p:cNvSpPr txBox="1">
            <a:spLocks/>
          </p:cNvSpPr>
          <p:nvPr/>
        </p:nvSpPr>
        <p:spPr>
          <a:xfrm>
            <a:off x="3249530" y="-550900"/>
            <a:ext cx="3483000" cy="11145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0"/>
              </a:spcAft>
              <a:buClr>
                <a:schemeClr val="dk1"/>
              </a:buClr>
              <a:buSzPts val="2400"/>
              <a:buFont typeface="Ubuntu"/>
              <a:buNone/>
              <a:defRPr sz="2400" b="1" i="0" u="none" strike="noStrike" cap="none">
                <a:solidFill>
                  <a:schemeClr val="accent1">
                    <a:lumMod val="50000"/>
                  </a:schemeClr>
                </a:solidFill>
                <a:latin typeface="Ubuntu"/>
                <a:ea typeface="Ubuntu"/>
                <a:cs typeface="Ubuntu"/>
                <a:sym typeface="Ubuntu"/>
              </a:defRPr>
            </a:lvl1pPr>
            <a:lvl2pPr marR="0" lvl="1" algn="l" rtl="0">
              <a:lnSpc>
                <a:spcPct val="100000"/>
              </a:lnSpc>
              <a:spcBef>
                <a:spcPts val="0"/>
              </a:spcBef>
              <a:spcAft>
                <a:spcPts val="0"/>
              </a:spcAft>
              <a:buClr>
                <a:schemeClr val="lt1"/>
              </a:buClr>
              <a:buSzPts val="4000"/>
              <a:buFont typeface="Arvo"/>
              <a:buNone/>
              <a:defRPr sz="4000" b="0" i="0" u="none" strike="noStrike" cap="none">
                <a:solidFill>
                  <a:schemeClr val="lt1"/>
                </a:solidFill>
                <a:latin typeface="Arvo"/>
                <a:ea typeface="Arvo"/>
                <a:cs typeface="Arvo"/>
                <a:sym typeface="Arvo"/>
              </a:defRPr>
            </a:lvl2pPr>
            <a:lvl3pPr marR="0" lvl="2" algn="l" rtl="0">
              <a:lnSpc>
                <a:spcPct val="100000"/>
              </a:lnSpc>
              <a:spcBef>
                <a:spcPts val="0"/>
              </a:spcBef>
              <a:spcAft>
                <a:spcPts val="0"/>
              </a:spcAft>
              <a:buClr>
                <a:schemeClr val="lt1"/>
              </a:buClr>
              <a:buSzPts val="4000"/>
              <a:buFont typeface="Arvo"/>
              <a:buNone/>
              <a:defRPr sz="4000" b="0" i="0" u="none" strike="noStrike" cap="none">
                <a:solidFill>
                  <a:schemeClr val="lt1"/>
                </a:solidFill>
                <a:latin typeface="Arvo"/>
                <a:ea typeface="Arvo"/>
                <a:cs typeface="Arvo"/>
                <a:sym typeface="Arvo"/>
              </a:defRPr>
            </a:lvl3pPr>
            <a:lvl4pPr marR="0" lvl="3" algn="l" rtl="0">
              <a:lnSpc>
                <a:spcPct val="100000"/>
              </a:lnSpc>
              <a:spcBef>
                <a:spcPts val="0"/>
              </a:spcBef>
              <a:spcAft>
                <a:spcPts val="0"/>
              </a:spcAft>
              <a:buClr>
                <a:schemeClr val="lt1"/>
              </a:buClr>
              <a:buSzPts val="4000"/>
              <a:buFont typeface="Arvo"/>
              <a:buNone/>
              <a:defRPr sz="4000" b="0" i="0" u="none" strike="noStrike" cap="none">
                <a:solidFill>
                  <a:schemeClr val="lt1"/>
                </a:solidFill>
                <a:latin typeface="Arvo"/>
                <a:ea typeface="Arvo"/>
                <a:cs typeface="Arvo"/>
                <a:sym typeface="Arvo"/>
              </a:defRPr>
            </a:lvl4pPr>
            <a:lvl5pPr marR="0" lvl="4" algn="l" rtl="0">
              <a:lnSpc>
                <a:spcPct val="100000"/>
              </a:lnSpc>
              <a:spcBef>
                <a:spcPts val="0"/>
              </a:spcBef>
              <a:spcAft>
                <a:spcPts val="0"/>
              </a:spcAft>
              <a:buClr>
                <a:schemeClr val="lt1"/>
              </a:buClr>
              <a:buSzPts val="4000"/>
              <a:buFont typeface="Arvo"/>
              <a:buNone/>
              <a:defRPr sz="4000" b="0" i="0" u="none" strike="noStrike" cap="none">
                <a:solidFill>
                  <a:schemeClr val="lt1"/>
                </a:solidFill>
                <a:latin typeface="Arvo"/>
                <a:ea typeface="Arvo"/>
                <a:cs typeface="Arvo"/>
                <a:sym typeface="Arvo"/>
              </a:defRPr>
            </a:lvl5pPr>
            <a:lvl6pPr marR="0" lvl="5" algn="l" rtl="0">
              <a:lnSpc>
                <a:spcPct val="100000"/>
              </a:lnSpc>
              <a:spcBef>
                <a:spcPts val="0"/>
              </a:spcBef>
              <a:spcAft>
                <a:spcPts val="0"/>
              </a:spcAft>
              <a:buClr>
                <a:schemeClr val="lt1"/>
              </a:buClr>
              <a:buSzPts val="4000"/>
              <a:buFont typeface="Arvo"/>
              <a:buNone/>
              <a:defRPr sz="4000" b="0" i="0" u="none" strike="noStrike" cap="none">
                <a:solidFill>
                  <a:schemeClr val="lt1"/>
                </a:solidFill>
                <a:latin typeface="Arvo"/>
                <a:ea typeface="Arvo"/>
                <a:cs typeface="Arvo"/>
                <a:sym typeface="Arvo"/>
              </a:defRPr>
            </a:lvl6pPr>
            <a:lvl7pPr marR="0" lvl="6" algn="l" rtl="0">
              <a:lnSpc>
                <a:spcPct val="100000"/>
              </a:lnSpc>
              <a:spcBef>
                <a:spcPts val="0"/>
              </a:spcBef>
              <a:spcAft>
                <a:spcPts val="0"/>
              </a:spcAft>
              <a:buClr>
                <a:schemeClr val="lt1"/>
              </a:buClr>
              <a:buSzPts val="4000"/>
              <a:buFont typeface="Arvo"/>
              <a:buNone/>
              <a:defRPr sz="4000" b="0" i="0" u="none" strike="noStrike" cap="none">
                <a:solidFill>
                  <a:schemeClr val="lt1"/>
                </a:solidFill>
                <a:latin typeface="Arvo"/>
                <a:ea typeface="Arvo"/>
                <a:cs typeface="Arvo"/>
                <a:sym typeface="Arvo"/>
              </a:defRPr>
            </a:lvl7pPr>
            <a:lvl8pPr marR="0" lvl="7" algn="l" rtl="0">
              <a:lnSpc>
                <a:spcPct val="100000"/>
              </a:lnSpc>
              <a:spcBef>
                <a:spcPts val="0"/>
              </a:spcBef>
              <a:spcAft>
                <a:spcPts val="0"/>
              </a:spcAft>
              <a:buClr>
                <a:schemeClr val="lt1"/>
              </a:buClr>
              <a:buSzPts val="4000"/>
              <a:buFont typeface="Arvo"/>
              <a:buNone/>
              <a:defRPr sz="4000" b="0" i="0" u="none" strike="noStrike" cap="none">
                <a:solidFill>
                  <a:schemeClr val="lt1"/>
                </a:solidFill>
                <a:latin typeface="Arvo"/>
                <a:ea typeface="Arvo"/>
                <a:cs typeface="Arvo"/>
                <a:sym typeface="Arvo"/>
              </a:defRPr>
            </a:lvl8pPr>
            <a:lvl9pPr marR="0" lvl="8" algn="l" rtl="0">
              <a:lnSpc>
                <a:spcPct val="100000"/>
              </a:lnSpc>
              <a:spcBef>
                <a:spcPts val="0"/>
              </a:spcBef>
              <a:spcAft>
                <a:spcPts val="0"/>
              </a:spcAft>
              <a:buClr>
                <a:schemeClr val="lt1"/>
              </a:buClr>
              <a:buSzPts val="4000"/>
              <a:buFont typeface="Arvo"/>
              <a:buNone/>
              <a:defRPr sz="4000" b="0" i="0" u="none" strike="noStrike" cap="none">
                <a:solidFill>
                  <a:schemeClr val="lt1"/>
                </a:solidFill>
                <a:latin typeface="Arvo"/>
                <a:ea typeface="Arvo"/>
                <a:cs typeface="Arvo"/>
                <a:sym typeface="Arvo"/>
              </a:defRPr>
            </a:lvl9pPr>
          </a:lstStyle>
          <a:p>
            <a:r>
              <a:rPr lang="tr-TR" sz="2800" dirty="0" err="1">
                <a:solidFill>
                  <a:schemeClr val="bg1"/>
                </a:solidFill>
              </a:rPr>
              <a:t>Kahootluyoruz</a:t>
            </a:r>
            <a:r>
              <a:rPr lang="tr-TR" sz="2800" dirty="0">
                <a:solidFill>
                  <a:schemeClr val="bg1"/>
                </a:solidFill>
              </a:rPr>
              <a:t>!</a:t>
            </a:r>
            <a:endParaRPr lang="en-US" sz="2800" dirty="0">
              <a:solidFill>
                <a:schemeClr val="bg1"/>
              </a:solidFill>
            </a:endParaRPr>
          </a:p>
        </p:txBody>
      </p:sp>
      <p:pic>
        <p:nvPicPr>
          <p:cNvPr id="5134" name="Picture 14" descr="Kahoot">
            <a:extLst>
              <a:ext uri="{FF2B5EF4-FFF2-40B4-BE49-F238E27FC236}">
                <a16:creationId xmlns:a16="http://schemas.microsoft.com/office/drawing/2014/main" id="{B8C5508C-463C-414A-8627-D6B6E8C70BF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499" b="9983"/>
          <a:stretch/>
        </p:blipFill>
        <p:spPr bwMode="auto">
          <a:xfrm>
            <a:off x="0" y="333829"/>
            <a:ext cx="9136062" cy="4552949"/>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4">
            <p14:nvContentPartPr>
              <p14:cNvPr id="10" name="Mürekkep 9">
                <a:extLst>
                  <a:ext uri="{FF2B5EF4-FFF2-40B4-BE49-F238E27FC236}">
                    <a16:creationId xmlns:a16="http://schemas.microsoft.com/office/drawing/2014/main" id="{DFF081C7-A631-447D-8A1A-FF9E65966874}"/>
                  </a:ext>
                </a:extLst>
              </p14:cNvPr>
              <p14:cNvContentPartPr/>
              <p14:nvPr/>
            </p14:nvContentPartPr>
            <p14:xfrm>
              <a:off x="8738434" y="219446"/>
              <a:ext cx="340920" cy="324720"/>
            </p14:xfrm>
          </p:contentPart>
        </mc:Choice>
        <mc:Fallback xmlns="">
          <p:pic>
            <p:nvPicPr>
              <p:cNvPr id="10" name="Mürekkep 9">
                <a:extLst>
                  <a:ext uri="{FF2B5EF4-FFF2-40B4-BE49-F238E27FC236}">
                    <a16:creationId xmlns:a16="http://schemas.microsoft.com/office/drawing/2014/main" id="{DFF081C7-A631-447D-8A1A-FF9E65966874}"/>
                  </a:ext>
                </a:extLst>
              </p:cNvPr>
              <p:cNvPicPr/>
              <p:nvPr/>
            </p:nvPicPr>
            <p:blipFill>
              <a:blip r:embed="rId5"/>
              <a:stretch>
                <a:fillRect/>
              </a:stretch>
            </p:blipFill>
            <p:spPr>
              <a:xfrm>
                <a:off x="8734114" y="215126"/>
                <a:ext cx="349560" cy="3333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3" name="Mürekkep 12">
                <a:extLst>
                  <a:ext uri="{FF2B5EF4-FFF2-40B4-BE49-F238E27FC236}">
                    <a16:creationId xmlns:a16="http://schemas.microsoft.com/office/drawing/2014/main" id="{CB10D7BC-29FD-4171-9CF6-908F15570A34}"/>
                  </a:ext>
                </a:extLst>
              </p14:cNvPr>
              <p14:cNvContentPartPr/>
              <p14:nvPr/>
            </p14:nvContentPartPr>
            <p14:xfrm>
              <a:off x="8621074" y="330686"/>
              <a:ext cx="424080" cy="340200"/>
            </p14:xfrm>
          </p:contentPart>
        </mc:Choice>
        <mc:Fallback xmlns="">
          <p:pic>
            <p:nvPicPr>
              <p:cNvPr id="13" name="Mürekkep 12">
                <a:extLst>
                  <a:ext uri="{FF2B5EF4-FFF2-40B4-BE49-F238E27FC236}">
                    <a16:creationId xmlns:a16="http://schemas.microsoft.com/office/drawing/2014/main" id="{CB10D7BC-29FD-4171-9CF6-908F15570A34}"/>
                  </a:ext>
                </a:extLst>
              </p:cNvPr>
              <p:cNvPicPr/>
              <p:nvPr/>
            </p:nvPicPr>
            <p:blipFill>
              <a:blip r:embed="rId7"/>
              <a:stretch>
                <a:fillRect/>
              </a:stretch>
            </p:blipFill>
            <p:spPr>
              <a:xfrm>
                <a:off x="8558434" y="267686"/>
                <a:ext cx="549720" cy="465840"/>
              </a:xfrm>
              <a:prstGeom prst="rect">
                <a:avLst/>
              </a:prstGeom>
            </p:spPr>
          </p:pic>
        </mc:Fallback>
      </mc:AlternateContent>
      <p:pic>
        <p:nvPicPr>
          <p:cNvPr id="6" name="Resim 5" descr="metin içeren bir resim&#10;&#10;Açıklama otomatik olarak oluşturuldu">
            <a:extLst>
              <a:ext uri="{FF2B5EF4-FFF2-40B4-BE49-F238E27FC236}">
                <a16:creationId xmlns:a16="http://schemas.microsoft.com/office/drawing/2014/main" id="{D5C598D8-E957-4F9B-9DB8-AF6889B81E45}"/>
              </a:ext>
            </a:extLst>
          </p:cNvPr>
          <p:cNvPicPr>
            <a:picLocks noChangeAspect="1"/>
          </p:cNvPicPr>
          <p:nvPr/>
        </p:nvPicPr>
        <p:blipFill>
          <a:blip r:embed="rId8"/>
          <a:stretch>
            <a:fillRect/>
          </a:stretch>
        </p:blipFill>
        <p:spPr>
          <a:xfrm>
            <a:off x="8010308" y="0"/>
            <a:ext cx="1133692" cy="1133692"/>
          </a:xfrm>
          <a:prstGeom prst="rect">
            <a:avLst/>
          </a:prstGeom>
        </p:spPr>
      </p:pic>
    </p:spTree>
    <p:extLst>
      <p:ext uri="{BB962C8B-B14F-4D97-AF65-F5344CB8AC3E}">
        <p14:creationId xmlns:p14="http://schemas.microsoft.com/office/powerpoint/2010/main" val="276761980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940"/>
        <p:cNvGrpSpPr/>
        <p:nvPr/>
      </p:nvGrpSpPr>
      <p:grpSpPr>
        <a:xfrm>
          <a:off x="0" y="0"/>
          <a:ext cx="0" cy="0"/>
          <a:chOff x="0" y="0"/>
          <a:chExt cx="0" cy="0"/>
        </a:xfrm>
      </p:grpSpPr>
      <p:sp>
        <p:nvSpPr>
          <p:cNvPr id="941" name="Google Shape;941;p30"/>
          <p:cNvSpPr/>
          <p:nvPr/>
        </p:nvSpPr>
        <p:spPr>
          <a:xfrm>
            <a:off x="676300" y="321200"/>
            <a:ext cx="7848900" cy="4447500"/>
          </a:xfrm>
          <a:prstGeom prst="rect">
            <a:avLst/>
          </a:prstGeom>
          <a:solidFill>
            <a:schemeClr val="accent1"/>
          </a:solidFill>
          <a:ln>
            <a:noFill/>
          </a:ln>
        </p:spPr>
        <p:txBody>
          <a:bodyPr spcFirstLastPara="1" wrap="square" lIns="91425" tIns="91425" rIns="91425" bIns="91425" anchor="ctr" anchorCtr="0">
            <a:noAutofit/>
          </a:bodyPr>
          <a:lstStyle/>
          <a:p>
            <a:pPr>
              <a:buClr>
                <a:srgbClr val="000000"/>
              </a:buClr>
              <a:buSzPts val="1400"/>
            </a:pPr>
            <a:endParaRPr/>
          </a:p>
        </p:txBody>
      </p:sp>
      <p:sp>
        <p:nvSpPr>
          <p:cNvPr id="942" name="Google Shape;942;p30"/>
          <p:cNvSpPr/>
          <p:nvPr/>
        </p:nvSpPr>
        <p:spPr>
          <a:xfrm>
            <a:off x="676300" y="321200"/>
            <a:ext cx="2029200" cy="4447500"/>
          </a:xfrm>
          <a:prstGeom prst="rect">
            <a:avLst/>
          </a:prstGeom>
          <a:solidFill>
            <a:schemeClr val="accent1"/>
          </a:solidFill>
          <a:ln>
            <a:noFill/>
          </a:ln>
        </p:spPr>
        <p:txBody>
          <a:bodyPr spcFirstLastPara="1" wrap="square" lIns="91425" tIns="91425" rIns="91425" bIns="91425" anchor="ctr" anchorCtr="0">
            <a:noAutofit/>
          </a:bodyPr>
          <a:lstStyle/>
          <a:p>
            <a:pPr>
              <a:buClr>
                <a:srgbClr val="000000"/>
              </a:buClr>
              <a:buSzPts val="1400"/>
            </a:pPr>
            <a:endParaRPr/>
          </a:p>
        </p:txBody>
      </p:sp>
      <p:sp>
        <p:nvSpPr>
          <p:cNvPr id="943" name="Google Shape;943;p30"/>
          <p:cNvSpPr txBox="1">
            <a:spLocks noGrp="1"/>
          </p:cNvSpPr>
          <p:nvPr>
            <p:ph type="body" idx="4294967295"/>
          </p:nvPr>
        </p:nvSpPr>
        <p:spPr>
          <a:xfrm>
            <a:off x="2676700" y="3577140"/>
            <a:ext cx="3790500" cy="420300"/>
          </a:xfrm>
          <a:prstGeom prst="rect">
            <a:avLst/>
          </a:prstGeom>
          <a:noFill/>
          <a:ln>
            <a:noFill/>
          </a:ln>
        </p:spPr>
        <p:txBody>
          <a:bodyPr spcFirstLastPara="1" vert="horz" wrap="square" lIns="91425" tIns="91425" rIns="91425" bIns="91425" rtlCol="0" anchor="t" anchorCtr="0">
            <a:noAutofit/>
          </a:bodyPr>
          <a:lstStyle/>
          <a:p>
            <a:pPr marL="0" indent="0" algn="ctr">
              <a:buClr>
                <a:schemeClr val="dk1"/>
              </a:buClr>
              <a:buSzPts val="1100"/>
              <a:buNone/>
            </a:pPr>
            <a:r>
              <a:rPr lang="tr-TR" sz="1200" dirty="0">
                <a:solidFill>
                  <a:schemeClr val="bg1"/>
                </a:solidFill>
                <a:latin typeface="+mj-lt"/>
              </a:rPr>
              <a:t>Şimdi Soru-Cevap Zamanı...</a:t>
            </a:r>
            <a:endParaRPr sz="1200" dirty="0">
              <a:solidFill>
                <a:schemeClr val="bg1"/>
              </a:solidFill>
              <a:latin typeface="+mj-lt"/>
            </a:endParaRPr>
          </a:p>
        </p:txBody>
      </p:sp>
      <p:cxnSp>
        <p:nvCxnSpPr>
          <p:cNvPr id="944" name="Google Shape;944;p30"/>
          <p:cNvCxnSpPr/>
          <p:nvPr/>
        </p:nvCxnSpPr>
        <p:spPr>
          <a:xfrm>
            <a:off x="4233850" y="3374100"/>
            <a:ext cx="676200" cy="0"/>
          </a:xfrm>
          <a:prstGeom prst="straightConnector1">
            <a:avLst/>
          </a:prstGeom>
          <a:noFill/>
          <a:ln w="76200" cap="flat" cmpd="sng">
            <a:solidFill>
              <a:schemeClr val="accent1"/>
            </a:solidFill>
            <a:prstDash val="solid"/>
            <a:round/>
            <a:headEnd type="none" w="sm" len="sm"/>
            <a:tailEnd type="none" w="sm" len="sm"/>
          </a:ln>
        </p:spPr>
      </p:cxnSp>
      <p:sp>
        <p:nvSpPr>
          <p:cNvPr id="945" name="Google Shape;945;p30"/>
          <p:cNvSpPr txBox="1">
            <a:spLocks noGrp="1"/>
          </p:cNvSpPr>
          <p:nvPr>
            <p:ph type="sldNum" idx="4294967295"/>
          </p:nvPr>
        </p:nvSpPr>
        <p:spPr>
          <a:xfrm>
            <a:off x="8548658" y="4663217"/>
            <a:ext cx="548700" cy="393600"/>
          </a:xfrm>
          <a:prstGeom prst="rect">
            <a:avLst/>
          </a:prstGeom>
          <a:noFill/>
          <a:ln>
            <a:noFill/>
          </a:ln>
        </p:spPr>
        <p:txBody>
          <a:bodyPr spcFirstLastPara="1" vert="horz" wrap="square" lIns="91425" tIns="91425" rIns="91425" bIns="91425" rtlCol="0" anchor="ctr" anchorCtr="0">
            <a:noAutofit/>
          </a:bodyPr>
          <a:lstStyle/>
          <a:p>
            <a:pPr algn="l">
              <a:buSzPts val="1200"/>
            </a:pPr>
            <a:fld id="{00000000-1234-1234-1234-123412341234}" type="slidenum">
              <a:rPr lang="es">
                <a:solidFill>
                  <a:srgbClr val="CCCCCC"/>
                </a:solidFill>
              </a:rPr>
              <a:pPr algn="l">
                <a:buSzPts val="1200"/>
              </a:pPr>
              <a:t>35</a:t>
            </a:fld>
            <a:endParaRPr>
              <a:solidFill>
                <a:srgbClr val="CCCCCC"/>
              </a:solidFill>
            </a:endParaRPr>
          </a:p>
        </p:txBody>
      </p:sp>
      <p:sp>
        <p:nvSpPr>
          <p:cNvPr id="946" name="Google Shape;946;p30"/>
          <p:cNvSpPr txBox="1">
            <a:spLocks noGrp="1"/>
          </p:cNvSpPr>
          <p:nvPr>
            <p:ph type="ctrTitle"/>
          </p:nvPr>
        </p:nvSpPr>
        <p:spPr>
          <a:xfrm>
            <a:off x="2705500" y="1854400"/>
            <a:ext cx="3790500" cy="1381099"/>
          </a:xfrm>
          <a:prstGeom prst="rect">
            <a:avLst/>
          </a:prstGeom>
          <a:noFill/>
          <a:ln w="9525" cap="flat" cmpd="sng">
            <a:solidFill>
              <a:schemeClr val="bg1"/>
            </a:solidFill>
            <a:prstDash val="solid"/>
            <a:round/>
            <a:headEnd type="none" w="sm" len="sm"/>
            <a:tailEnd type="none" w="sm" len="sm"/>
          </a:ln>
        </p:spPr>
        <p:txBody>
          <a:bodyPr spcFirstLastPara="1" vert="horz" wrap="square" lIns="91425" tIns="91425" rIns="91425" bIns="91425" rtlCol="0" anchor="ctr" anchorCtr="0">
            <a:noAutofit/>
          </a:bodyPr>
          <a:lstStyle/>
          <a:p>
            <a:pPr algn="ctr">
              <a:lnSpc>
                <a:spcPct val="115000"/>
              </a:lnSpc>
              <a:buClr>
                <a:schemeClr val="dk1"/>
              </a:buClr>
              <a:buSzPts val="1100"/>
            </a:pPr>
            <a:r>
              <a:rPr lang="tr-TR" i="1" dirty="0"/>
              <a:t>Teşekkürler!</a:t>
            </a:r>
            <a:endParaRPr i="1" dirty="0"/>
          </a:p>
        </p:txBody>
      </p:sp>
      <p:pic>
        <p:nvPicPr>
          <p:cNvPr id="8" name="Resim 7" descr="metin içeren bir resim&#10;&#10;Açıklama otomatik olarak oluşturuldu">
            <a:extLst>
              <a:ext uri="{FF2B5EF4-FFF2-40B4-BE49-F238E27FC236}">
                <a16:creationId xmlns:a16="http://schemas.microsoft.com/office/drawing/2014/main" id="{0E23B2A2-8B83-4388-AF62-15C4A32508BD}"/>
              </a:ext>
            </a:extLst>
          </p:cNvPr>
          <p:cNvPicPr>
            <a:picLocks noChangeAspect="1"/>
          </p:cNvPicPr>
          <p:nvPr/>
        </p:nvPicPr>
        <p:blipFill>
          <a:blip r:embed="rId3"/>
          <a:stretch>
            <a:fillRect/>
          </a:stretch>
        </p:blipFill>
        <p:spPr>
          <a:xfrm>
            <a:off x="7506043" y="3635008"/>
            <a:ext cx="1133692" cy="1133692"/>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33"/>
          <p:cNvSpPr txBox="1">
            <a:spLocks noGrp="1"/>
          </p:cNvSpPr>
          <p:nvPr>
            <p:ph type="title"/>
          </p:nvPr>
        </p:nvSpPr>
        <p:spPr>
          <a:xfrm>
            <a:off x="4698275" y="189950"/>
            <a:ext cx="5311200" cy="111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tr-TR" dirty="0"/>
              <a:t>İçerik</a:t>
            </a:r>
            <a:endParaRPr dirty="0"/>
          </a:p>
        </p:txBody>
      </p:sp>
      <p:sp>
        <p:nvSpPr>
          <p:cNvPr id="200" name="Google Shape;200;p33"/>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s"/>
              <a:t>4</a:t>
            </a:fld>
            <a:endParaRPr/>
          </a:p>
        </p:txBody>
      </p:sp>
      <p:sp>
        <p:nvSpPr>
          <p:cNvPr id="201" name="Google Shape;201;p33"/>
          <p:cNvSpPr txBox="1">
            <a:spLocks noGrp="1"/>
          </p:cNvSpPr>
          <p:nvPr>
            <p:ph type="title" idx="2"/>
          </p:nvPr>
        </p:nvSpPr>
        <p:spPr>
          <a:xfrm>
            <a:off x="4631025" y="1653306"/>
            <a:ext cx="3543300" cy="365638"/>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tr-TR" sz="1400" dirty="0" err="1"/>
              <a:t>Big</a:t>
            </a:r>
            <a:r>
              <a:rPr lang="tr-TR" sz="1400" dirty="0"/>
              <a:t> O Giriş</a:t>
            </a:r>
            <a:endParaRPr sz="1400" dirty="0"/>
          </a:p>
        </p:txBody>
      </p:sp>
      <p:sp>
        <p:nvSpPr>
          <p:cNvPr id="206" name="Google Shape;206;p33"/>
          <p:cNvSpPr txBox="1">
            <a:spLocks noGrp="1"/>
          </p:cNvSpPr>
          <p:nvPr>
            <p:ph type="title" idx="6"/>
          </p:nvPr>
        </p:nvSpPr>
        <p:spPr>
          <a:xfrm>
            <a:off x="4631025" y="3907755"/>
            <a:ext cx="3627150" cy="365639"/>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tr-TR" sz="1400" dirty="0"/>
              <a:t>Algoritma Çözümlemeleri</a:t>
            </a:r>
          </a:p>
        </p:txBody>
      </p:sp>
      <p:sp>
        <p:nvSpPr>
          <p:cNvPr id="207" name="Google Shape;207;p33"/>
          <p:cNvSpPr txBox="1">
            <a:spLocks noGrp="1"/>
          </p:cNvSpPr>
          <p:nvPr>
            <p:ph type="title" idx="7"/>
          </p:nvPr>
        </p:nvSpPr>
        <p:spPr>
          <a:xfrm>
            <a:off x="3372225" y="1518275"/>
            <a:ext cx="1258800" cy="63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dirty="0"/>
              <a:t>1</a:t>
            </a:r>
            <a:endParaRPr dirty="0"/>
          </a:p>
        </p:txBody>
      </p:sp>
      <p:sp>
        <p:nvSpPr>
          <p:cNvPr id="208" name="Google Shape;208;p33"/>
          <p:cNvSpPr txBox="1">
            <a:spLocks noGrp="1"/>
          </p:cNvSpPr>
          <p:nvPr>
            <p:ph type="title" idx="8"/>
          </p:nvPr>
        </p:nvSpPr>
        <p:spPr>
          <a:xfrm>
            <a:off x="3372225" y="2645500"/>
            <a:ext cx="1258800" cy="63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a:t>2</a:t>
            </a:r>
            <a:endParaRPr/>
          </a:p>
        </p:txBody>
      </p:sp>
      <p:sp>
        <p:nvSpPr>
          <p:cNvPr id="209" name="Google Shape;209;p33"/>
          <p:cNvSpPr txBox="1">
            <a:spLocks noGrp="1"/>
          </p:cNvSpPr>
          <p:nvPr>
            <p:ph type="title" idx="9"/>
          </p:nvPr>
        </p:nvSpPr>
        <p:spPr>
          <a:xfrm>
            <a:off x="3372225" y="3772725"/>
            <a:ext cx="1258800" cy="63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a:t>3</a:t>
            </a:r>
            <a:endParaRPr/>
          </a:p>
        </p:txBody>
      </p:sp>
      <p:sp>
        <p:nvSpPr>
          <p:cNvPr id="17" name="Google Shape;201;p33">
            <a:extLst>
              <a:ext uri="{FF2B5EF4-FFF2-40B4-BE49-F238E27FC236}">
                <a16:creationId xmlns:a16="http://schemas.microsoft.com/office/drawing/2014/main" id="{276C5753-FD3C-4BD2-8061-3981FAEB6F7D}"/>
              </a:ext>
            </a:extLst>
          </p:cNvPr>
          <p:cNvSpPr txBox="1">
            <a:spLocks/>
          </p:cNvSpPr>
          <p:nvPr/>
        </p:nvSpPr>
        <p:spPr>
          <a:xfrm>
            <a:off x="4631025" y="2780530"/>
            <a:ext cx="3543300" cy="36563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800"/>
              <a:buFont typeface="Ubuntu"/>
              <a:buNone/>
              <a:defRPr sz="1800" b="1" i="0" u="none" strike="noStrike" cap="none">
                <a:solidFill>
                  <a:schemeClr val="accent1">
                    <a:lumMod val="50000"/>
                  </a:schemeClr>
                </a:solidFill>
                <a:latin typeface="Ubuntu"/>
                <a:ea typeface="Ubuntu"/>
                <a:cs typeface="Ubuntu"/>
                <a:sym typeface="Ubuntu"/>
              </a:defRPr>
            </a:lvl1pPr>
            <a:lvl2pPr marR="0" lvl="1" algn="l" rtl="0">
              <a:lnSpc>
                <a:spcPct val="100000"/>
              </a:lnSpc>
              <a:spcBef>
                <a:spcPts val="0"/>
              </a:spcBef>
              <a:spcAft>
                <a:spcPts val="0"/>
              </a:spcAft>
              <a:buClr>
                <a:schemeClr val="lt1"/>
              </a:buClr>
              <a:buSzPts val="1800"/>
              <a:buFont typeface="Arvo"/>
              <a:buNone/>
              <a:defRPr sz="1800" b="0" i="0" u="none" strike="noStrike" cap="none">
                <a:solidFill>
                  <a:schemeClr val="lt1"/>
                </a:solidFill>
                <a:latin typeface="Arvo"/>
                <a:ea typeface="Arvo"/>
                <a:cs typeface="Arvo"/>
                <a:sym typeface="Arvo"/>
              </a:defRPr>
            </a:lvl2pPr>
            <a:lvl3pPr marR="0" lvl="2" algn="l" rtl="0">
              <a:lnSpc>
                <a:spcPct val="100000"/>
              </a:lnSpc>
              <a:spcBef>
                <a:spcPts val="0"/>
              </a:spcBef>
              <a:spcAft>
                <a:spcPts val="0"/>
              </a:spcAft>
              <a:buClr>
                <a:schemeClr val="lt1"/>
              </a:buClr>
              <a:buSzPts val="1800"/>
              <a:buFont typeface="Arvo"/>
              <a:buNone/>
              <a:defRPr sz="1800" b="0" i="0" u="none" strike="noStrike" cap="none">
                <a:solidFill>
                  <a:schemeClr val="lt1"/>
                </a:solidFill>
                <a:latin typeface="Arvo"/>
                <a:ea typeface="Arvo"/>
                <a:cs typeface="Arvo"/>
                <a:sym typeface="Arvo"/>
              </a:defRPr>
            </a:lvl3pPr>
            <a:lvl4pPr marR="0" lvl="3" algn="l" rtl="0">
              <a:lnSpc>
                <a:spcPct val="100000"/>
              </a:lnSpc>
              <a:spcBef>
                <a:spcPts val="0"/>
              </a:spcBef>
              <a:spcAft>
                <a:spcPts val="0"/>
              </a:spcAft>
              <a:buClr>
                <a:schemeClr val="lt1"/>
              </a:buClr>
              <a:buSzPts val="1800"/>
              <a:buFont typeface="Arvo"/>
              <a:buNone/>
              <a:defRPr sz="1800" b="0" i="0" u="none" strike="noStrike" cap="none">
                <a:solidFill>
                  <a:schemeClr val="lt1"/>
                </a:solidFill>
                <a:latin typeface="Arvo"/>
                <a:ea typeface="Arvo"/>
                <a:cs typeface="Arvo"/>
                <a:sym typeface="Arvo"/>
              </a:defRPr>
            </a:lvl4pPr>
            <a:lvl5pPr marR="0" lvl="4" algn="l" rtl="0">
              <a:lnSpc>
                <a:spcPct val="100000"/>
              </a:lnSpc>
              <a:spcBef>
                <a:spcPts val="0"/>
              </a:spcBef>
              <a:spcAft>
                <a:spcPts val="0"/>
              </a:spcAft>
              <a:buClr>
                <a:schemeClr val="lt1"/>
              </a:buClr>
              <a:buSzPts val="1800"/>
              <a:buFont typeface="Arvo"/>
              <a:buNone/>
              <a:defRPr sz="1800" b="0" i="0" u="none" strike="noStrike" cap="none">
                <a:solidFill>
                  <a:schemeClr val="lt1"/>
                </a:solidFill>
                <a:latin typeface="Arvo"/>
                <a:ea typeface="Arvo"/>
                <a:cs typeface="Arvo"/>
                <a:sym typeface="Arvo"/>
              </a:defRPr>
            </a:lvl5pPr>
            <a:lvl6pPr marR="0" lvl="5" algn="l" rtl="0">
              <a:lnSpc>
                <a:spcPct val="100000"/>
              </a:lnSpc>
              <a:spcBef>
                <a:spcPts val="0"/>
              </a:spcBef>
              <a:spcAft>
                <a:spcPts val="0"/>
              </a:spcAft>
              <a:buClr>
                <a:schemeClr val="lt1"/>
              </a:buClr>
              <a:buSzPts val="1800"/>
              <a:buFont typeface="Arvo"/>
              <a:buNone/>
              <a:defRPr sz="1800" b="0" i="0" u="none" strike="noStrike" cap="none">
                <a:solidFill>
                  <a:schemeClr val="lt1"/>
                </a:solidFill>
                <a:latin typeface="Arvo"/>
                <a:ea typeface="Arvo"/>
                <a:cs typeface="Arvo"/>
                <a:sym typeface="Arvo"/>
              </a:defRPr>
            </a:lvl6pPr>
            <a:lvl7pPr marR="0" lvl="6" algn="l" rtl="0">
              <a:lnSpc>
                <a:spcPct val="100000"/>
              </a:lnSpc>
              <a:spcBef>
                <a:spcPts val="0"/>
              </a:spcBef>
              <a:spcAft>
                <a:spcPts val="0"/>
              </a:spcAft>
              <a:buClr>
                <a:schemeClr val="lt1"/>
              </a:buClr>
              <a:buSzPts val="1800"/>
              <a:buFont typeface="Arvo"/>
              <a:buNone/>
              <a:defRPr sz="1800" b="0" i="0" u="none" strike="noStrike" cap="none">
                <a:solidFill>
                  <a:schemeClr val="lt1"/>
                </a:solidFill>
                <a:latin typeface="Arvo"/>
                <a:ea typeface="Arvo"/>
                <a:cs typeface="Arvo"/>
                <a:sym typeface="Arvo"/>
              </a:defRPr>
            </a:lvl7pPr>
            <a:lvl8pPr marR="0" lvl="7" algn="l" rtl="0">
              <a:lnSpc>
                <a:spcPct val="100000"/>
              </a:lnSpc>
              <a:spcBef>
                <a:spcPts val="0"/>
              </a:spcBef>
              <a:spcAft>
                <a:spcPts val="0"/>
              </a:spcAft>
              <a:buClr>
                <a:schemeClr val="lt1"/>
              </a:buClr>
              <a:buSzPts val="1800"/>
              <a:buFont typeface="Arvo"/>
              <a:buNone/>
              <a:defRPr sz="1800" b="0" i="0" u="none" strike="noStrike" cap="none">
                <a:solidFill>
                  <a:schemeClr val="lt1"/>
                </a:solidFill>
                <a:latin typeface="Arvo"/>
                <a:ea typeface="Arvo"/>
                <a:cs typeface="Arvo"/>
                <a:sym typeface="Arvo"/>
              </a:defRPr>
            </a:lvl8pPr>
            <a:lvl9pPr marR="0" lvl="8" algn="l" rtl="0">
              <a:lnSpc>
                <a:spcPct val="100000"/>
              </a:lnSpc>
              <a:spcBef>
                <a:spcPts val="0"/>
              </a:spcBef>
              <a:spcAft>
                <a:spcPts val="0"/>
              </a:spcAft>
              <a:buClr>
                <a:schemeClr val="lt1"/>
              </a:buClr>
              <a:buSzPts val="1800"/>
              <a:buFont typeface="Arvo"/>
              <a:buNone/>
              <a:defRPr sz="1800" b="0" i="0" u="none" strike="noStrike" cap="none">
                <a:solidFill>
                  <a:schemeClr val="lt1"/>
                </a:solidFill>
                <a:latin typeface="Arvo"/>
                <a:ea typeface="Arvo"/>
                <a:cs typeface="Arvo"/>
                <a:sym typeface="Arvo"/>
              </a:defRPr>
            </a:lvl9pPr>
          </a:lstStyle>
          <a:p>
            <a:r>
              <a:rPr lang="tr-TR" sz="1400" dirty="0" err="1"/>
              <a:t>Arraylere</a:t>
            </a:r>
            <a:r>
              <a:rPr lang="tr-TR" sz="1400" dirty="0"/>
              <a:t> giriş</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34"/>
          <p:cNvSpPr txBox="1">
            <a:spLocks noGrp="1"/>
          </p:cNvSpPr>
          <p:nvPr>
            <p:ph type="title"/>
          </p:nvPr>
        </p:nvSpPr>
        <p:spPr>
          <a:xfrm>
            <a:off x="534878" y="-14285"/>
            <a:ext cx="4762546" cy="111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tr-TR" b="1" dirty="0" err="1"/>
              <a:t>Complexity</a:t>
            </a:r>
            <a:endParaRPr b="1" dirty="0"/>
          </a:p>
        </p:txBody>
      </p:sp>
      <p:sp>
        <p:nvSpPr>
          <p:cNvPr id="216" name="Google Shape;216;p34"/>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s"/>
              <a:t>5</a:t>
            </a:fld>
            <a:endParaRPr/>
          </a:p>
        </p:txBody>
      </p:sp>
      <p:cxnSp>
        <p:nvCxnSpPr>
          <p:cNvPr id="217" name="Google Shape;217;p34"/>
          <p:cNvCxnSpPr/>
          <p:nvPr/>
        </p:nvCxnSpPr>
        <p:spPr>
          <a:xfrm>
            <a:off x="666802" y="1120975"/>
            <a:ext cx="676200" cy="0"/>
          </a:xfrm>
          <a:prstGeom prst="straightConnector1">
            <a:avLst/>
          </a:prstGeom>
          <a:noFill/>
          <a:ln w="76200" cap="flat" cmpd="sng">
            <a:solidFill>
              <a:schemeClr val="accent1"/>
            </a:solidFill>
            <a:prstDash val="solid"/>
            <a:round/>
            <a:headEnd type="none" w="med" len="med"/>
            <a:tailEnd type="none" w="med" len="med"/>
          </a:ln>
        </p:spPr>
      </p:cxnSp>
      <mc:AlternateContent xmlns:mc="http://schemas.openxmlformats.org/markup-compatibility/2006" xmlns:p14="http://schemas.microsoft.com/office/powerpoint/2010/main">
        <mc:Choice Requires="p14">
          <p:contentPart p14:bwMode="auto" r:id="rId3">
            <p14:nvContentPartPr>
              <p14:cNvPr id="4" name="Mürekkep 3">
                <a:extLst>
                  <a:ext uri="{FF2B5EF4-FFF2-40B4-BE49-F238E27FC236}">
                    <a16:creationId xmlns:a16="http://schemas.microsoft.com/office/drawing/2014/main" id="{C1A84A12-20E1-4E73-81CF-08A2E65FD48D}"/>
                  </a:ext>
                </a:extLst>
              </p14:cNvPr>
              <p14:cNvContentPartPr/>
              <p14:nvPr/>
            </p14:nvContentPartPr>
            <p14:xfrm>
              <a:off x="725114" y="2096945"/>
              <a:ext cx="480960" cy="21960"/>
            </p14:xfrm>
          </p:contentPart>
        </mc:Choice>
        <mc:Fallback xmlns="">
          <p:pic>
            <p:nvPicPr>
              <p:cNvPr id="4" name="Mürekkep 3">
                <a:extLst>
                  <a:ext uri="{FF2B5EF4-FFF2-40B4-BE49-F238E27FC236}">
                    <a16:creationId xmlns:a16="http://schemas.microsoft.com/office/drawing/2014/main" id="{C1A84A12-20E1-4E73-81CF-08A2E65FD48D}"/>
                  </a:ext>
                </a:extLst>
              </p:cNvPr>
              <p:cNvPicPr/>
              <p:nvPr/>
            </p:nvPicPr>
            <p:blipFill>
              <a:blip r:embed="rId5"/>
              <a:stretch>
                <a:fillRect/>
              </a:stretch>
            </p:blipFill>
            <p:spPr>
              <a:xfrm>
                <a:off x="671474" y="1989305"/>
                <a:ext cx="588600" cy="2376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Mürekkep 4">
                <a:extLst>
                  <a:ext uri="{FF2B5EF4-FFF2-40B4-BE49-F238E27FC236}">
                    <a16:creationId xmlns:a16="http://schemas.microsoft.com/office/drawing/2014/main" id="{39250736-B917-4C99-BCF1-D53A7B9DF332}"/>
                  </a:ext>
                </a:extLst>
              </p14:cNvPr>
              <p14:cNvContentPartPr/>
              <p14:nvPr/>
            </p14:nvContentPartPr>
            <p14:xfrm>
              <a:off x="1230194" y="2097665"/>
              <a:ext cx="360" cy="360"/>
            </p14:xfrm>
          </p:contentPart>
        </mc:Choice>
        <mc:Fallback xmlns="">
          <p:pic>
            <p:nvPicPr>
              <p:cNvPr id="5" name="Mürekkep 4">
                <a:extLst>
                  <a:ext uri="{FF2B5EF4-FFF2-40B4-BE49-F238E27FC236}">
                    <a16:creationId xmlns:a16="http://schemas.microsoft.com/office/drawing/2014/main" id="{39250736-B917-4C99-BCF1-D53A7B9DF332}"/>
                  </a:ext>
                </a:extLst>
              </p:cNvPr>
              <p:cNvPicPr/>
              <p:nvPr/>
            </p:nvPicPr>
            <p:blipFill>
              <a:blip r:embed="rId7"/>
              <a:stretch>
                <a:fillRect/>
              </a:stretch>
            </p:blipFill>
            <p:spPr>
              <a:xfrm>
                <a:off x="1176554" y="1990025"/>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Mürekkep 7">
                <a:extLst>
                  <a:ext uri="{FF2B5EF4-FFF2-40B4-BE49-F238E27FC236}">
                    <a16:creationId xmlns:a16="http://schemas.microsoft.com/office/drawing/2014/main" id="{BBC57A9B-12FC-4BCB-A25B-D3D6D3B23D9F}"/>
                  </a:ext>
                </a:extLst>
              </p14:cNvPr>
              <p14:cNvContentPartPr/>
              <p14:nvPr/>
            </p14:nvContentPartPr>
            <p14:xfrm>
              <a:off x="635114" y="2002265"/>
              <a:ext cx="909360" cy="199080"/>
            </p14:xfrm>
          </p:contentPart>
        </mc:Choice>
        <mc:Fallback xmlns="">
          <p:pic>
            <p:nvPicPr>
              <p:cNvPr id="8" name="Mürekkep 7">
                <a:extLst>
                  <a:ext uri="{FF2B5EF4-FFF2-40B4-BE49-F238E27FC236}">
                    <a16:creationId xmlns:a16="http://schemas.microsoft.com/office/drawing/2014/main" id="{BBC57A9B-12FC-4BCB-A25B-D3D6D3B23D9F}"/>
                  </a:ext>
                </a:extLst>
              </p:cNvPr>
              <p:cNvPicPr/>
              <p:nvPr/>
            </p:nvPicPr>
            <p:blipFill>
              <a:blip r:embed="rId9"/>
              <a:stretch>
                <a:fillRect/>
              </a:stretch>
            </p:blipFill>
            <p:spPr>
              <a:xfrm>
                <a:off x="572474" y="1939625"/>
                <a:ext cx="1035000" cy="324720"/>
              </a:xfrm>
              <a:prstGeom prst="rect">
                <a:avLst/>
              </a:prstGeom>
            </p:spPr>
          </p:pic>
        </mc:Fallback>
      </mc:AlternateContent>
      <p:pic>
        <p:nvPicPr>
          <p:cNvPr id="9" name="Resim 8" descr="metin içeren bir resim&#10;&#10;Açıklama otomatik olarak oluşturuldu">
            <a:extLst>
              <a:ext uri="{FF2B5EF4-FFF2-40B4-BE49-F238E27FC236}">
                <a16:creationId xmlns:a16="http://schemas.microsoft.com/office/drawing/2014/main" id="{0A2F9D45-9BB8-4FB3-A7AB-AD25C722AB6A}"/>
              </a:ext>
            </a:extLst>
          </p:cNvPr>
          <p:cNvPicPr>
            <a:picLocks noChangeAspect="1"/>
          </p:cNvPicPr>
          <p:nvPr/>
        </p:nvPicPr>
        <p:blipFill>
          <a:blip r:embed="rId10"/>
          <a:stretch>
            <a:fillRect/>
          </a:stretch>
        </p:blipFill>
        <p:spPr>
          <a:xfrm>
            <a:off x="8010308" y="0"/>
            <a:ext cx="1133692" cy="1133692"/>
          </a:xfrm>
          <a:prstGeom prst="rect">
            <a:avLst/>
          </a:prstGeom>
        </p:spPr>
      </p:pic>
      <mc:AlternateContent xmlns:mc="http://schemas.openxmlformats.org/markup-compatibility/2006">
        <mc:Choice xmlns:p14="http://schemas.microsoft.com/office/powerpoint/2010/main" Requires="p14">
          <p:contentPart p14:bwMode="auto" r:id="rId11">
            <p14:nvContentPartPr>
              <p14:cNvPr id="3" name="Mürekkep 2">
                <a:extLst>
                  <a:ext uri="{FF2B5EF4-FFF2-40B4-BE49-F238E27FC236}">
                    <a16:creationId xmlns:a16="http://schemas.microsoft.com/office/drawing/2014/main" id="{0D8DF1CC-64FF-49C8-B6F3-CEC2F3997540}"/>
                  </a:ext>
                </a:extLst>
              </p14:cNvPr>
              <p14:cNvContentPartPr/>
              <p14:nvPr/>
            </p14:nvContentPartPr>
            <p14:xfrm>
              <a:off x="8119599" y="4457329"/>
              <a:ext cx="392400" cy="600480"/>
            </p14:xfrm>
          </p:contentPart>
        </mc:Choice>
        <mc:Fallback>
          <p:pic>
            <p:nvPicPr>
              <p:cNvPr id="3" name="Mürekkep 2">
                <a:extLst>
                  <a:ext uri="{FF2B5EF4-FFF2-40B4-BE49-F238E27FC236}">
                    <a16:creationId xmlns:a16="http://schemas.microsoft.com/office/drawing/2014/main" id="{0D8DF1CC-64FF-49C8-B6F3-CEC2F3997540}"/>
                  </a:ext>
                </a:extLst>
              </p:cNvPr>
              <p:cNvPicPr/>
              <p:nvPr/>
            </p:nvPicPr>
            <p:blipFill>
              <a:blip r:embed="rId12"/>
              <a:stretch>
                <a:fillRect/>
              </a:stretch>
            </p:blipFill>
            <p:spPr>
              <a:xfrm>
                <a:off x="8056599" y="4394329"/>
                <a:ext cx="518040" cy="726120"/>
              </a:xfrm>
              <a:prstGeom prst="rect">
                <a:avLst/>
              </a:prstGeom>
            </p:spPr>
          </p:pic>
        </mc:Fallback>
      </mc:AlternateContent>
      <mc:AlternateContent xmlns:mc="http://schemas.openxmlformats.org/markup-compatibility/2006">
        <mc:Choice xmlns:a14="http://schemas.microsoft.com/office/drawing/2010/main" Requires="a14">
          <p:sp>
            <p:nvSpPr>
              <p:cNvPr id="21" name="Metin kutusu 20">
                <a:extLst>
                  <a:ext uri="{FF2B5EF4-FFF2-40B4-BE49-F238E27FC236}">
                    <a16:creationId xmlns:a16="http://schemas.microsoft.com/office/drawing/2014/main" id="{7EA7F80E-FE9B-4E9F-A532-C01BF0BA4321}"/>
                  </a:ext>
                </a:extLst>
              </p:cNvPr>
              <p:cNvSpPr txBox="1"/>
              <p:nvPr/>
            </p:nvSpPr>
            <p:spPr>
              <a:xfrm>
                <a:off x="500727" y="1530927"/>
                <a:ext cx="8047931" cy="2462213"/>
              </a:xfrm>
              <a:prstGeom prst="rect">
                <a:avLst/>
              </a:prstGeom>
              <a:noFill/>
            </p:spPr>
            <p:txBody>
              <a:bodyPr wrap="square" rtlCol="0">
                <a:spAutoFit/>
              </a:bodyPr>
              <a:lstStyle/>
              <a:p>
                <a:pPr marL="285750" lvl="1" indent="-285750">
                  <a:buFont typeface="Arial" panose="020B0604020202020204" pitchFamily="34" charset="0"/>
                  <a:buChar char="•"/>
                </a:pPr>
                <a:r>
                  <a:rPr lang="tr-TR" dirty="0">
                    <a:solidFill>
                      <a:srgbClr val="292929"/>
                    </a:solidFill>
                    <a:latin typeface="Ubuntu Light" panose="020B0604020202020204" charset="0"/>
                  </a:rPr>
                  <a:t>Herhangi iki nesneyi karşılaştırırken hangisinin hangi koşulda daha iyi iş çıkardığına bakarız.</a:t>
                </a:r>
              </a:p>
              <a:p>
                <a:pPr lvl="1"/>
                <a:r>
                  <a:rPr lang="tr-TR" dirty="0">
                    <a:solidFill>
                      <a:srgbClr val="292929"/>
                    </a:solidFill>
                    <a:latin typeface="Ubuntu Light" panose="020B0604020202020204" charset="0"/>
                  </a:rPr>
                  <a:t>Algoritmalar için de bu işlemi </a:t>
                </a:r>
                <a:r>
                  <a:rPr lang="tr-TR" dirty="0" err="1">
                    <a:solidFill>
                      <a:srgbClr val="292929"/>
                    </a:solidFill>
                    <a:latin typeface="Ubuntu Light" panose="020B0604020202020204" charset="0"/>
                  </a:rPr>
                  <a:t>Big</a:t>
                </a:r>
                <a:r>
                  <a:rPr lang="tr-TR" dirty="0">
                    <a:solidFill>
                      <a:srgbClr val="292929"/>
                    </a:solidFill>
                    <a:latin typeface="Ubuntu Light" panose="020B0604020202020204" charset="0"/>
                  </a:rPr>
                  <a:t> O </a:t>
                </a:r>
                <a:r>
                  <a:rPr lang="tr-TR" dirty="0" err="1">
                    <a:solidFill>
                      <a:srgbClr val="292929"/>
                    </a:solidFill>
                    <a:latin typeface="Ubuntu Light" panose="020B0604020202020204" charset="0"/>
                  </a:rPr>
                  <a:t>anotasyonu</a:t>
                </a:r>
                <a:r>
                  <a:rPr lang="tr-TR" dirty="0">
                    <a:solidFill>
                      <a:srgbClr val="292929"/>
                    </a:solidFill>
                    <a:latin typeface="Ubuntu Light" panose="020B0604020202020204" charset="0"/>
                  </a:rPr>
                  <a:t> dediğimiz, </a:t>
                </a:r>
                <a:r>
                  <a:rPr lang="tr-TR" dirty="0" err="1">
                    <a:solidFill>
                      <a:srgbClr val="292929"/>
                    </a:solidFill>
                    <a:latin typeface="Ubuntu Light" panose="020B0604020202020204" charset="0"/>
                  </a:rPr>
                  <a:t>birimsiz</a:t>
                </a:r>
                <a:r>
                  <a:rPr lang="tr-TR" dirty="0">
                    <a:solidFill>
                      <a:srgbClr val="292929"/>
                    </a:solidFill>
                    <a:latin typeface="Ubuntu Light" panose="020B0604020202020204" charset="0"/>
                  </a:rPr>
                  <a:t> bir metrik ile ölçeriz.</a:t>
                </a:r>
              </a:p>
              <a:p>
                <a:pPr lvl="1"/>
                <a:r>
                  <a:rPr lang="tr-TR" dirty="0">
                    <a:solidFill>
                      <a:srgbClr val="292929"/>
                    </a:solidFill>
                    <a:latin typeface="Ubuntu Light" panose="020B0604020202020204" charset="0"/>
                  </a:rPr>
                  <a:t>Algoritmanın bizim bilgisayarımızda kaç saniyede çalıştığı önemli değildir! Önemli olan diğer bilgisayarlarda nasıl çalışacağıdır.</a:t>
                </a:r>
              </a:p>
              <a:p>
                <a:pPr lvl="1"/>
                <a:endParaRPr lang="tr-TR" dirty="0">
                  <a:solidFill>
                    <a:srgbClr val="292929"/>
                  </a:solidFill>
                  <a:latin typeface="Ubuntu Light" panose="020B0604020202020204" charset="0"/>
                </a:endParaRPr>
              </a:p>
              <a:p>
                <a:pPr lvl="1"/>
                <a:r>
                  <a:rPr lang="tr-TR" dirty="0" err="1">
                    <a:solidFill>
                      <a:srgbClr val="292929"/>
                    </a:solidFill>
                    <a:latin typeface="Ubuntu Light" panose="020B0604020202020204" charset="0"/>
                  </a:rPr>
                  <a:t>Complexity</a:t>
                </a:r>
                <a:r>
                  <a:rPr lang="tr-TR" dirty="0">
                    <a:solidFill>
                      <a:srgbClr val="292929"/>
                    </a:solidFill>
                    <a:latin typeface="Ubuntu Light" panose="020B0604020202020204" charset="0"/>
                  </a:rPr>
                  <a:t> hesaplarken yaptığımız varsayımlar:</a:t>
                </a:r>
              </a:p>
              <a:p>
                <a:pPr marL="285750" lvl="1" indent="-285750">
                  <a:buFont typeface="Arial" panose="020B0604020202020204" pitchFamily="34" charset="0"/>
                  <a:buChar char="•"/>
                </a:pPr>
                <a:r>
                  <a:rPr lang="tr-TR" dirty="0" err="1">
                    <a:solidFill>
                      <a:srgbClr val="292929"/>
                    </a:solidFill>
                    <a:latin typeface="Ubuntu Light" panose="020B0604020202020204" charset="0"/>
                  </a:rPr>
                  <a:t>input</a:t>
                </a:r>
                <a:r>
                  <a:rPr lang="tr-TR" dirty="0">
                    <a:solidFill>
                      <a:srgbClr val="292929"/>
                    </a:solidFill>
                    <a:latin typeface="Ubuntu Light" panose="020B0604020202020204" charset="0"/>
                  </a:rPr>
                  <a:t> &gt;= 0</a:t>
                </a:r>
              </a:p>
              <a:p>
                <a:pPr marL="285750" lvl="1" indent="-285750">
                  <a:buFont typeface="Arial" panose="020B0604020202020204" pitchFamily="34" charset="0"/>
                  <a:buChar char="•"/>
                </a:pPr>
                <a:r>
                  <a:rPr lang="tr-TR" dirty="0">
                    <a:solidFill>
                      <a:srgbClr val="292929"/>
                    </a:solidFill>
                    <a:latin typeface="Ubuntu Light" panose="020B0604020202020204" charset="0"/>
                  </a:rPr>
                  <a:t>Bir fonksiyonda </a:t>
                </a:r>
                <a:r>
                  <a:rPr lang="tr-TR" dirty="0" err="1">
                    <a:solidFill>
                      <a:srgbClr val="292929"/>
                    </a:solidFill>
                    <a:latin typeface="Ubuntu Light" panose="020B0604020202020204" charset="0"/>
                  </a:rPr>
                  <a:t>input</a:t>
                </a:r>
                <a:r>
                  <a:rPr lang="tr-TR" dirty="0">
                    <a:solidFill>
                      <a:srgbClr val="292929"/>
                    </a:solidFill>
                    <a:latin typeface="Ubuntu Light" panose="020B0604020202020204" charset="0"/>
                  </a:rPr>
                  <a:t> sayısı artarsa yaptığı iş artar</a:t>
                </a:r>
              </a:p>
              <a:p>
                <a:pPr marL="285750" lvl="1" indent="-285750">
                  <a:buFont typeface="Arial" panose="020B0604020202020204" pitchFamily="34" charset="0"/>
                  <a:buChar char="•"/>
                </a:pPr>
                <a:r>
                  <a:rPr lang="tr-TR" dirty="0">
                    <a:solidFill>
                      <a:srgbClr val="292929"/>
                    </a:solidFill>
                    <a:latin typeface="Ubuntu Light" panose="020B0604020202020204" charset="0"/>
                  </a:rPr>
                  <a:t>Bizler için karşılaştırmada en hızlı büyüyen ve sabit olmayan değer önemlidir:</a:t>
                </a:r>
              </a:p>
              <a:p>
                <a:pPr lvl="3"/>
                <a:r>
                  <a:rPr lang="tr-TR" dirty="0">
                    <a:solidFill>
                      <a:srgbClr val="292929"/>
                    </a:solidFill>
                    <a:latin typeface="Ubuntu Light" panose="020B0604020202020204" charset="0"/>
                  </a:rPr>
                  <a:t>	 </a:t>
                </a:r>
                <a14:m>
                  <m:oMath xmlns:m="http://schemas.openxmlformats.org/officeDocument/2006/math">
                    <m:r>
                      <m:rPr>
                        <m:nor/>
                      </m:rPr>
                      <a:rPr lang="tr-TR" dirty="0" smtClean="0">
                        <a:solidFill>
                          <a:srgbClr val="292929"/>
                        </a:solidFill>
                        <a:latin typeface="Ubuntu Light" panose="020B0604020202020204" charset="0"/>
                      </a:rPr>
                      <m:t>O</m:t>
                    </m:r>
                    <m:d>
                      <m:dPr>
                        <m:ctrlPr>
                          <a:rPr lang="tr-TR" i="1">
                            <a:solidFill>
                              <a:srgbClr val="292929"/>
                            </a:solidFill>
                            <a:latin typeface="Cambria Math" panose="02040503050406030204" pitchFamily="18" charset="0"/>
                          </a:rPr>
                        </m:ctrlPr>
                      </m:dPr>
                      <m:e>
                        <m:sSup>
                          <m:sSupPr>
                            <m:ctrlPr>
                              <a:rPr lang="tr-TR" b="0" i="1" smtClean="0">
                                <a:solidFill>
                                  <a:srgbClr val="292929"/>
                                </a:solidFill>
                                <a:latin typeface="Cambria Math" panose="02040503050406030204" pitchFamily="18" charset="0"/>
                              </a:rPr>
                            </m:ctrlPr>
                          </m:sSupPr>
                          <m:e>
                            <m:r>
                              <a:rPr lang="tr-TR" b="0" i="1" smtClean="0">
                                <a:solidFill>
                                  <a:srgbClr val="292929"/>
                                </a:solidFill>
                                <a:latin typeface="Cambria Math" panose="02040503050406030204" pitchFamily="18" charset="0"/>
                              </a:rPr>
                              <m:t>𝑛</m:t>
                            </m:r>
                          </m:e>
                          <m:sup>
                            <m:r>
                              <a:rPr lang="tr-TR" b="0" i="1" smtClean="0">
                                <a:solidFill>
                                  <a:srgbClr val="292929"/>
                                </a:solidFill>
                                <a:latin typeface="Cambria Math" panose="02040503050406030204" pitchFamily="18" charset="0"/>
                              </a:rPr>
                              <m:t>3</m:t>
                            </m:r>
                          </m:sup>
                        </m:sSup>
                        <m:r>
                          <a:rPr lang="tr-TR" b="0" i="1" smtClean="0">
                            <a:solidFill>
                              <a:srgbClr val="292929"/>
                            </a:solidFill>
                            <a:latin typeface="Cambria Math" panose="02040503050406030204" pitchFamily="18" charset="0"/>
                          </a:rPr>
                          <m:t>+</m:t>
                        </m:r>
                        <m:sSup>
                          <m:sSupPr>
                            <m:ctrlPr>
                              <a:rPr lang="tr-TR" b="0" i="1" smtClean="0">
                                <a:solidFill>
                                  <a:srgbClr val="292929"/>
                                </a:solidFill>
                                <a:latin typeface="Cambria Math" panose="02040503050406030204" pitchFamily="18" charset="0"/>
                              </a:rPr>
                            </m:ctrlPr>
                          </m:sSupPr>
                          <m:e>
                            <m:r>
                              <a:rPr lang="tr-TR" b="0" i="1" smtClean="0">
                                <a:solidFill>
                                  <a:srgbClr val="292929"/>
                                </a:solidFill>
                                <a:latin typeface="Cambria Math" panose="02040503050406030204" pitchFamily="18" charset="0"/>
                              </a:rPr>
                              <m:t>𝑛</m:t>
                            </m:r>
                          </m:e>
                          <m:sup>
                            <m:r>
                              <a:rPr lang="tr-TR" b="0" i="1" smtClean="0">
                                <a:solidFill>
                                  <a:srgbClr val="292929"/>
                                </a:solidFill>
                                <a:latin typeface="Cambria Math" panose="02040503050406030204" pitchFamily="18" charset="0"/>
                              </a:rPr>
                              <m:t>2</m:t>
                            </m:r>
                          </m:sup>
                        </m:sSup>
                        <m:r>
                          <a:rPr lang="tr-TR" b="0" i="1" smtClean="0">
                            <a:solidFill>
                              <a:srgbClr val="292929"/>
                            </a:solidFill>
                            <a:latin typeface="Cambria Math" panose="02040503050406030204" pitchFamily="18" charset="0"/>
                          </a:rPr>
                          <m:t>+</m:t>
                        </m:r>
                        <m:r>
                          <a:rPr lang="tr-TR" b="0" i="1" smtClean="0">
                            <a:solidFill>
                              <a:srgbClr val="292929"/>
                            </a:solidFill>
                            <a:latin typeface="Cambria Math" panose="02040503050406030204" pitchFamily="18" charset="0"/>
                          </a:rPr>
                          <m:t>𝑛</m:t>
                        </m:r>
                        <m:r>
                          <a:rPr lang="tr-TR" b="0" i="1" smtClean="0">
                            <a:solidFill>
                              <a:srgbClr val="292929"/>
                            </a:solidFill>
                            <a:latin typeface="Cambria Math" panose="02040503050406030204" pitchFamily="18" charset="0"/>
                          </a:rPr>
                          <m:t>+5</m:t>
                        </m:r>
                      </m:e>
                    </m:d>
                    <m:r>
                      <a:rPr lang="tr-TR" i="1">
                        <a:solidFill>
                          <a:srgbClr val="292929"/>
                        </a:solidFill>
                        <a:latin typeface="Cambria Math" panose="02040503050406030204" pitchFamily="18" charset="0"/>
                      </a:rPr>
                      <m:t> </m:t>
                    </m:r>
                  </m:oMath>
                </a14:m>
                <a:r>
                  <a:rPr lang="tr-TR" dirty="0">
                    <a:solidFill>
                      <a:srgbClr val="292929"/>
                    </a:solidFill>
                    <a:latin typeface="Ubuntu Light" panose="020B0604020202020204" charset="0"/>
                  </a:rPr>
                  <a:t>= </a:t>
                </a:r>
                <a14:m>
                  <m:oMath xmlns:m="http://schemas.openxmlformats.org/officeDocument/2006/math">
                    <m:r>
                      <m:rPr>
                        <m:nor/>
                      </m:rPr>
                      <a:rPr lang="tr-TR" dirty="0">
                        <a:solidFill>
                          <a:srgbClr val="292929"/>
                        </a:solidFill>
                        <a:latin typeface="Ubuntu Light" panose="020B0604020202020204" charset="0"/>
                      </a:rPr>
                      <m:t>O</m:t>
                    </m:r>
                    <m:d>
                      <m:dPr>
                        <m:ctrlPr>
                          <a:rPr lang="tr-TR" i="1">
                            <a:solidFill>
                              <a:srgbClr val="292929"/>
                            </a:solidFill>
                            <a:latin typeface="Cambria Math" panose="02040503050406030204" pitchFamily="18" charset="0"/>
                          </a:rPr>
                        </m:ctrlPr>
                      </m:dPr>
                      <m:e>
                        <m:r>
                          <a:rPr lang="tr-TR" b="0" i="1" smtClean="0">
                            <a:solidFill>
                              <a:srgbClr val="292929"/>
                            </a:solidFill>
                            <a:latin typeface="Cambria Math" panose="02040503050406030204" pitchFamily="18" charset="0"/>
                          </a:rPr>
                          <m:t>𝑛</m:t>
                        </m:r>
                      </m:e>
                    </m:d>
                    <m:r>
                      <a:rPr lang="tr-TR" i="1">
                        <a:solidFill>
                          <a:srgbClr val="292929"/>
                        </a:solidFill>
                        <a:latin typeface="Cambria Math" panose="02040503050406030204" pitchFamily="18" charset="0"/>
                      </a:rPr>
                      <m:t> </m:t>
                    </m:r>
                  </m:oMath>
                </a14:m>
                <a:endParaRPr lang="tr-TR" dirty="0">
                  <a:solidFill>
                    <a:srgbClr val="292929"/>
                  </a:solidFill>
                  <a:latin typeface="Ubuntu Light" panose="020B0604020202020204" charset="0"/>
                </a:endParaRPr>
              </a:p>
              <a:p>
                <a:pPr lvl="2"/>
                <a:endParaRPr lang="tr-TR" b="0" i="0" dirty="0">
                  <a:solidFill>
                    <a:srgbClr val="292929"/>
                  </a:solidFill>
                  <a:effectLst/>
                  <a:latin typeface="Ubuntu Light" panose="020B0604020202020204" charset="0"/>
                </a:endParaRPr>
              </a:p>
            </p:txBody>
          </p:sp>
        </mc:Choice>
        <mc:Fallback>
          <p:sp>
            <p:nvSpPr>
              <p:cNvPr id="21" name="Metin kutusu 20">
                <a:extLst>
                  <a:ext uri="{FF2B5EF4-FFF2-40B4-BE49-F238E27FC236}">
                    <a16:creationId xmlns:a16="http://schemas.microsoft.com/office/drawing/2014/main" id="{7EA7F80E-FE9B-4E9F-A532-C01BF0BA4321}"/>
                  </a:ext>
                </a:extLst>
              </p:cNvPr>
              <p:cNvSpPr txBox="1">
                <a:spLocks noRot="1" noChangeAspect="1" noMove="1" noResize="1" noEditPoints="1" noAdjustHandles="1" noChangeArrowheads="1" noChangeShapeType="1" noTextEdit="1"/>
              </p:cNvSpPr>
              <p:nvPr/>
            </p:nvSpPr>
            <p:spPr>
              <a:xfrm>
                <a:off x="500727" y="1530927"/>
                <a:ext cx="8047931" cy="2462213"/>
              </a:xfrm>
              <a:prstGeom prst="rect">
                <a:avLst/>
              </a:prstGeom>
              <a:blipFill>
                <a:blip r:embed="rId13"/>
                <a:stretch>
                  <a:fillRect l="-227" t="-743"/>
                </a:stretch>
              </a:blipFill>
            </p:spPr>
            <p:txBody>
              <a:bodyPr/>
              <a:lstStyle/>
              <a:p>
                <a:r>
                  <a:rPr lang="en-US">
                    <a:noFill/>
                  </a:rPr>
                  <a:t> </a:t>
                </a:r>
              </a:p>
            </p:txBody>
          </p:sp>
        </mc:Fallback>
      </mc:AlternateContent>
      <p:sp>
        <p:nvSpPr>
          <p:cNvPr id="12" name="Google Shape;215;p34">
            <a:extLst>
              <a:ext uri="{FF2B5EF4-FFF2-40B4-BE49-F238E27FC236}">
                <a16:creationId xmlns:a16="http://schemas.microsoft.com/office/drawing/2014/main" id="{AA551BD5-2701-4B15-AEC4-C8C19F7B8251}"/>
              </a:ext>
            </a:extLst>
          </p:cNvPr>
          <p:cNvSpPr txBox="1">
            <a:spLocks/>
          </p:cNvSpPr>
          <p:nvPr/>
        </p:nvSpPr>
        <p:spPr>
          <a:xfrm>
            <a:off x="4408262" y="4757569"/>
            <a:ext cx="5016646" cy="64721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2"/>
              </a:buClr>
              <a:buSzPts val="1400"/>
              <a:buFont typeface="Ubuntu Light"/>
              <a:buNone/>
              <a:defRPr sz="1400" b="0" i="0" u="none" strike="noStrike" cap="none">
                <a:solidFill>
                  <a:schemeClr val="bg1">
                    <a:lumMod val="50000"/>
                  </a:schemeClr>
                </a:solidFill>
                <a:latin typeface="Ubuntu Light"/>
                <a:ea typeface="Ubuntu Light"/>
                <a:cs typeface="Ubuntu Light"/>
                <a:sym typeface="Ubuntu Light"/>
              </a:defRPr>
            </a:lvl1pPr>
            <a:lvl2pPr marL="914400" marR="0" lvl="1" indent="-317500" algn="l" rtl="0">
              <a:lnSpc>
                <a:spcPct val="100000"/>
              </a:lnSpc>
              <a:spcBef>
                <a:spcPts val="0"/>
              </a:spcBef>
              <a:spcAft>
                <a:spcPts val="0"/>
              </a:spcAft>
              <a:buClr>
                <a:schemeClr val="lt2"/>
              </a:buClr>
              <a:buSzPts val="1400"/>
              <a:buFont typeface="Ubuntu Light"/>
              <a:buNone/>
              <a:defRPr sz="1400" b="0" i="0" u="none" strike="noStrike" cap="none">
                <a:solidFill>
                  <a:schemeClr val="lt2"/>
                </a:solidFill>
                <a:latin typeface="Ubuntu Light"/>
                <a:ea typeface="Ubuntu Light"/>
                <a:cs typeface="Ubuntu Light"/>
                <a:sym typeface="Ubuntu Light"/>
              </a:defRPr>
            </a:lvl2pPr>
            <a:lvl3pPr marL="1371600" marR="0" lvl="2" indent="-311150" algn="l" rtl="0">
              <a:lnSpc>
                <a:spcPct val="100000"/>
              </a:lnSpc>
              <a:spcBef>
                <a:spcPts val="0"/>
              </a:spcBef>
              <a:spcAft>
                <a:spcPts val="0"/>
              </a:spcAft>
              <a:buClr>
                <a:schemeClr val="lt2"/>
              </a:buClr>
              <a:buSzPts val="1300"/>
              <a:buFont typeface="Ubuntu Light"/>
              <a:buNone/>
              <a:defRPr sz="1300" b="0" i="0" u="none" strike="noStrike" cap="none">
                <a:solidFill>
                  <a:schemeClr val="lt2"/>
                </a:solidFill>
                <a:latin typeface="Ubuntu Light"/>
                <a:ea typeface="Ubuntu Light"/>
                <a:cs typeface="Ubuntu Light"/>
                <a:sym typeface="Ubuntu Light"/>
              </a:defRPr>
            </a:lvl3pPr>
            <a:lvl4pPr marL="1828800" marR="0" lvl="3" indent="-311150" algn="l" rtl="0">
              <a:lnSpc>
                <a:spcPct val="100000"/>
              </a:lnSpc>
              <a:spcBef>
                <a:spcPts val="0"/>
              </a:spcBef>
              <a:spcAft>
                <a:spcPts val="0"/>
              </a:spcAft>
              <a:buClr>
                <a:schemeClr val="lt2"/>
              </a:buClr>
              <a:buSzPts val="1300"/>
              <a:buFont typeface="Ubuntu Light"/>
              <a:buNone/>
              <a:defRPr sz="1300" b="0" i="0" u="none" strike="noStrike" cap="none">
                <a:solidFill>
                  <a:schemeClr val="lt2"/>
                </a:solidFill>
                <a:latin typeface="Ubuntu Light"/>
                <a:ea typeface="Ubuntu Light"/>
                <a:cs typeface="Ubuntu Light"/>
                <a:sym typeface="Ubuntu Light"/>
              </a:defRPr>
            </a:lvl4pPr>
            <a:lvl5pPr marL="2286000" marR="0" lvl="4" indent="-304800" algn="l" rtl="0">
              <a:lnSpc>
                <a:spcPct val="100000"/>
              </a:lnSpc>
              <a:spcBef>
                <a:spcPts val="0"/>
              </a:spcBef>
              <a:spcAft>
                <a:spcPts val="0"/>
              </a:spcAft>
              <a:buClr>
                <a:schemeClr val="lt2"/>
              </a:buClr>
              <a:buSzPts val="1200"/>
              <a:buFont typeface="Ubuntu Light"/>
              <a:buNone/>
              <a:defRPr sz="1200" b="0" i="0" u="none" strike="noStrike" cap="none">
                <a:solidFill>
                  <a:schemeClr val="lt2"/>
                </a:solidFill>
                <a:latin typeface="Ubuntu Light"/>
                <a:ea typeface="Ubuntu Light"/>
                <a:cs typeface="Ubuntu Light"/>
                <a:sym typeface="Ubuntu Light"/>
              </a:defRPr>
            </a:lvl5pPr>
            <a:lvl6pPr marL="2743200" marR="0" lvl="5" indent="-304800" algn="l" rtl="0">
              <a:lnSpc>
                <a:spcPct val="100000"/>
              </a:lnSpc>
              <a:spcBef>
                <a:spcPts val="0"/>
              </a:spcBef>
              <a:spcAft>
                <a:spcPts val="0"/>
              </a:spcAft>
              <a:buClr>
                <a:schemeClr val="lt2"/>
              </a:buClr>
              <a:buSzPts val="1200"/>
              <a:buFont typeface="Ubuntu Light"/>
              <a:buNone/>
              <a:defRPr sz="1200" b="0" i="0" u="none" strike="noStrike" cap="none">
                <a:solidFill>
                  <a:schemeClr val="lt2"/>
                </a:solidFill>
                <a:latin typeface="Ubuntu Light"/>
                <a:ea typeface="Ubuntu Light"/>
                <a:cs typeface="Ubuntu Light"/>
                <a:sym typeface="Ubuntu Light"/>
              </a:defRPr>
            </a:lvl6pPr>
            <a:lvl7pPr marL="3200400" marR="0" lvl="6" indent="-298450" algn="l" rtl="0">
              <a:lnSpc>
                <a:spcPct val="100000"/>
              </a:lnSpc>
              <a:spcBef>
                <a:spcPts val="0"/>
              </a:spcBef>
              <a:spcAft>
                <a:spcPts val="0"/>
              </a:spcAft>
              <a:buClr>
                <a:schemeClr val="lt2"/>
              </a:buClr>
              <a:buSzPts val="1100"/>
              <a:buFont typeface="Ubuntu Light"/>
              <a:buNone/>
              <a:defRPr sz="1100" b="0" i="0" u="none" strike="noStrike" cap="none">
                <a:solidFill>
                  <a:schemeClr val="lt2"/>
                </a:solidFill>
                <a:latin typeface="Ubuntu Light"/>
                <a:ea typeface="Ubuntu Light"/>
                <a:cs typeface="Ubuntu Light"/>
                <a:sym typeface="Ubuntu Light"/>
              </a:defRPr>
            </a:lvl7pPr>
            <a:lvl8pPr marL="3657600" marR="0" lvl="7" indent="-298450" algn="l" rtl="0">
              <a:lnSpc>
                <a:spcPct val="100000"/>
              </a:lnSpc>
              <a:spcBef>
                <a:spcPts val="0"/>
              </a:spcBef>
              <a:spcAft>
                <a:spcPts val="0"/>
              </a:spcAft>
              <a:buClr>
                <a:schemeClr val="lt2"/>
              </a:buClr>
              <a:buSzPts val="1100"/>
              <a:buFont typeface="Ubuntu Light"/>
              <a:buNone/>
              <a:defRPr sz="1100" b="0" i="0" u="none" strike="noStrike" cap="none">
                <a:solidFill>
                  <a:schemeClr val="lt2"/>
                </a:solidFill>
                <a:latin typeface="Ubuntu Light"/>
                <a:ea typeface="Ubuntu Light"/>
                <a:cs typeface="Ubuntu Light"/>
                <a:sym typeface="Ubuntu Light"/>
              </a:defRPr>
            </a:lvl8pPr>
            <a:lvl9pPr marL="4114800" marR="0" lvl="8" indent="-292100" algn="l" rtl="0">
              <a:lnSpc>
                <a:spcPct val="100000"/>
              </a:lnSpc>
              <a:spcBef>
                <a:spcPts val="0"/>
              </a:spcBef>
              <a:spcAft>
                <a:spcPts val="0"/>
              </a:spcAft>
              <a:buClr>
                <a:schemeClr val="lt2"/>
              </a:buClr>
              <a:buSzPts val="1000"/>
              <a:buFont typeface="Ubuntu Light"/>
              <a:buNone/>
              <a:defRPr sz="1000" b="0" i="0" u="none" strike="noStrike" cap="none">
                <a:solidFill>
                  <a:schemeClr val="lt2"/>
                </a:solidFill>
                <a:latin typeface="Ubuntu Light"/>
                <a:ea typeface="Ubuntu Light"/>
                <a:cs typeface="Ubuntu Light"/>
                <a:sym typeface="Ubuntu Light"/>
              </a:defRPr>
            </a:lvl9pPr>
          </a:lstStyle>
          <a:p>
            <a:pPr marL="0" indent="0">
              <a:buClr>
                <a:srgbClr val="000000"/>
              </a:buClr>
              <a:buSzPts val="1100"/>
              <a:buFont typeface="Arial"/>
              <a:buNone/>
            </a:pPr>
            <a:r>
              <a:rPr lang="tr-TR" sz="1600" b="1" dirty="0">
                <a:solidFill>
                  <a:schemeClr val="tx1">
                    <a:lumMod val="50000"/>
                    <a:lumOff val="50000"/>
                  </a:schemeClr>
                </a:solidFill>
                <a:latin typeface="Ubuntu Light" panose="020B0604020202020204" charset="0"/>
              </a:rPr>
              <a:t>Kaynakça: </a:t>
            </a:r>
            <a:r>
              <a:rPr lang="tr-TR" sz="1600" b="1" dirty="0" err="1">
                <a:solidFill>
                  <a:schemeClr val="tx1">
                    <a:lumMod val="50000"/>
                    <a:lumOff val="50000"/>
                  </a:schemeClr>
                </a:solidFill>
                <a:latin typeface="Ubuntu Light" panose="020B0604020202020204" charset="0"/>
              </a:rPr>
              <a:t>Cracking</a:t>
            </a:r>
            <a:r>
              <a:rPr lang="tr-TR" sz="1600" b="1" dirty="0">
                <a:solidFill>
                  <a:schemeClr val="tx1">
                    <a:lumMod val="50000"/>
                    <a:lumOff val="50000"/>
                  </a:schemeClr>
                </a:solidFill>
                <a:latin typeface="Ubuntu Light" panose="020B0604020202020204" charset="0"/>
              </a:rPr>
              <a:t> </a:t>
            </a:r>
            <a:r>
              <a:rPr lang="tr-TR" sz="1600" b="1" dirty="0" err="1">
                <a:solidFill>
                  <a:schemeClr val="tx1">
                    <a:lumMod val="50000"/>
                    <a:lumOff val="50000"/>
                  </a:schemeClr>
                </a:solidFill>
                <a:latin typeface="Ubuntu Light" panose="020B0604020202020204" charset="0"/>
              </a:rPr>
              <a:t>The</a:t>
            </a:r>
            <a:r>
              <a:rPr lang="tr-TR" sz="1600" b="1" dirty="0">
                <a:solidFill>
                  <a:schemeClr val="tx1">
                    <a:lumMod val="50000"/>
                    <a:lumOff val="50000"/>
                  </a:schemeClr>
                </a:solidFill>
                <a:latin typeface="Ubuntu Light" panose="020B0604020202020204" charset="0"/>
              </a:rPr>
              <a:t> </a:t>
            </a:r>
            <a:r>
              <a:rPr lang="tr-TR" sz="1600" b="1" dirty="0" err="1">
                <a:solidFill>
                  <a:schemeClr val="tx1">
                    <a:lumMod val="50000"/>
                    <a:lumOff val="50000"/>
                  </a:schemeClr>
                </a:solidFill>
                <a:latin typeface="Ubuntu Light" panose="020B0604020202020204" charset="0"/>
              </a:rPr>
              <a:t>Coding</a:t>
            </a:r>
            <a:r>
              <a:rPr lang="tr-TR" sz="1600" b="1" dirty="0">
                <a:solidFill>
                  <a:schemeClr val="tx1">
                    <a:lumMod val="50000"/>
                    <a:lumOff val="50000"/>
                  </a:schemeClr>
                </a:solidFill>
                <a:latin typeface="Ubuntu Light" panose="020B0604020202020204" charset="0"/>
              </a:rPr>
              <a:t> </a:t>
            </a:r>
            <a:r>
              <a:rPr lang="tr-TR" sz="1600" b="1" dirty="0" err="1">
                <a:solidFill>
                  <a:schemeClr val="tx1">
                    <a:lumMod val="50000"/>
                    <a:lumOff val="50000"/>
                  </a:schemeClr>
                </a:solidFill>
                <a:latin typeface="Ubuntu Light" panose="020B0604020202020204" charset="0"/>
              </a:rPr>
              <a:t>Interview</a:t>
            </a:r>
            <a:endParaRPr lang="en-US" sz="1200" dirty="0">
              <a:solidFill>
                <a:schemeClr val="tx1">
                  <a:lumMod val="50000"/>
                  <a:lumOff val="50000"/>
                </a:schemeClr>
              </a:solidFill>
              <a:latin typeface="Ubuntu Light" panose="020B0604020202020204" charset="0"/>
            </a:endParaRPr>
          </a:p>
        </p:txBody>
      </p:sp>
    </p:spTree>
    <p:extLst>
      <p:ext uri="{BB962C8B-B14F-4D97-AF65-F5344CB8AC3E}">
        <p14:creationId xmlns:p14="http://schemas.microsoft.com/office/powerpoint/2010/main" val="18034193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5" name="Google Shape;225;p35"/>
          <p:cNvSpPr/>
          <p:nvPr/>
        </p:nvSpPr>
        <p:spPr>
          <a:xfrm>
            <a:off x="1430400" y="1371450"/>
            <a:ext cx="1147200" cy="399000"/>
          </a:xfrm>
          <a:prstGeom prst="rect">
            <a:avLst/>
          </a:pr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mc:AlternateContent xmlns:mc="http://schemas.openxmlformats.org/markup-compatibility/2006">
        <mc:Choice xmlns:a14="http://schemas.microsoft.com/office/drawing/2010/main" Requires="a14">
          <p:sp>
            <p:nvSpPr>
              <p:cNvPr id="5" name="Google Shape;215;p34">
                <a:extLst>
                  <a:ext uri="{FF2B5EF4-FFF2-40B4-BE49-F238E27FC236}">
                    <a16:creationId xmlns:a16="http://schemas.microsoft.com/office/drawing/2014/main" id="{77DC41B4-BF96-4628-95FE-1D1D6C24C6B2}"/>
                  </a:ext>
                </a:extLst>
              </p:cNvPr>
              <p:cNvSpPr txBox="1">
                <a:spLocks/>
              </p:cNvSpPr>
              <p:nvPr/>
            </p:nvSpPr>
            <p:spPr>
              <a:xfrm>
                <a:off x="1528501" y="940992"/>
                <a:ext cx="6086998" cy="295671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2"/>
                  </a:buClr>
                  <a:buSzPts val="1400"/>
                  <a:buFont typeface="Ubuntu Light"/>
                  <a:buNone/>
                  <a:defRPr sz="1400" b="0" i="0" u="none" strike="noStrike" cap="none">
                    <a:solidFill>
                      <a:schemeClr val="bg1">
                        <a:lumMod val="50000"/>
                      </a:schemeClr>
                    </a:solidFill>
                    <a:latin typeface="Ubuntu Light"/>
                    <a:ea typeface="Ubuntu Light"/>
                    <a:cs typeface="Ubuntu Light"/>
                    <a:sym typeface="Ubuntu Light"/>
                  </a:defRPr>
                </a:lvl1pPr>
                <a:lvl2pPr marL="914400" marR="0" lvl="1" indent="-317500" algn="l" rtl="0">
                  <a:lnSpc>
                    <a:spcPct val="100000"/>
                  </a:lnSpc>
                  <a:spcBef>
                    <a:spcPts val="0"/>
                  </a:spcBef>
                  <a:spcAft>
                    <a:spcPts val="0"/>
                  </a:spcAft>
                  <a:buClr>
                    <a:schemeClr val="lt2"/>
                  </a:buClr>
                  <a:buSzPts val="1400"/>
                  <a:buFont typeface="Ubuntu Light"/>
                  <a:buNone/>
                  <a:defRPr sz="1400" b="0" i="0" u="none" strike="noStrike" cap="none">
                    <a:solidFill>
                      <a:schemeClr val="lt2"/>
                    </a:solidFill>
                    <a:latin typeface="Ubuntu Light"/>
                    <a:ea typeface="Ubuntu Light"/>
                    <a:cs typeface="Ubuntu Light"/>
                    <a:sym typeface="Ubuntu Light"/>
                  </a:defRPr>
                </a:lvl2pPr>
                <a:lvl3pPr marL="1371600" marR="0" lvl="2" indent="-311150" algn="l" rtl="0">
                  <a:lnSpc>
                    <a:spcPct val="100000"/>
                  </a:lnSpc>
                  <a:spcBef>
                    <a:spcPts val="0"/>
                  </a:spcBef>
                  <a:spcAft>
                    <a:spcPts val="0"/>
                  </a:spcAft>
                  <a:buClr>
                    <a:schemeClr val="lt2"/>
                  </a:buClr>
                  <a:buSzPts val="1300"/>
                  <a:buFont typeface="Ubuntu Light"/>
                  <a:buNone/>
                  <a:defRPr sz="1300" b="0" i="0" u="none" strike="noStrike" cap="none">
                    <a:solidFill>
                      <a:schemeClr val="lt2"/>
                    </a:solidFill>
                    <a:latin typeface="Ubuntu Light"/>
                    <a:ea typeface="Ubuntu Light"/>
                    <a:cs typeface="Ubuntu Light"/>
                    <a:sym typeface="Ubuntu Light"/>
                  </a:defRPr>
                </a:lvl3pPr>
                <a:lvl4pPr marL="1828800" marR="0" lvl="3" indent="-311150" algn="l" rtl="0">
                  <a:lnSpc>
                    <a:spcPct val="100000"/>
                  </a:lnSpc>
                  <a:spcBef>
                    <a:spcPts val="0"/>
                  </a:spcBef>
                  <a:spcAft>
                    <a:spcPts val="0"/>
                  </a:spcAft>
                  <a:buClr>
                    <a:schemeClr val="lt2"/>
                  </a:buClr>
                  <a:buSzPts val="1300"/>
                  <a:buFont typeface="Ubuntu Light"/>
                  <a:buNone/>
                  <a:defRPr sz="1300" b="0" i="0" u="none" strike="noStrike" cap="none">
                    <a:solidFill>
                      <a:schemeClr val="lt2"/>
                    </a:solidFill>
                    <a:latin typeface="Ubuntu Light"/>
                    <a:ea typeface="Ubuntu Light"/>
                    <a:cs typeface="Ubuntu Light"/>
                    <a:sym typeface="Ubuntu Light"/>
                  </a:defRPr>
                </a:lvl4pPr>
                <a:lvl5pPr marL="2286000" marR="0" lvl="4" indent="-304800" algn="l" rtl="0">
                  <a:lnSpc>
                    <a:spcPct val="100000"/>
                  </a:lnSpc>
                  <a:spcBef>
                    <a:spcPts val="0"/>
                  </a:spcBef>
                  <a:spcAft>
                    <a:spcPts val="0"/>
                  </a:spcAft>
                  <a:buClr>
                    <a:schemeClr val="lt2"/>
                  </a:buClr>
                  <a:buSzPts val="1200"/>
                  <a:buFont typeface="Ubuntu Light"/>
                  <a:buNone/>
                  <a:defRPr sz="1200" b="0" i="0" u="none" strike="noStrike" cap="none">
                    <a:solidFill>
                      <a:schemeClr val="lt2"/>
                    </a:solidFill>
                    <a:latin typeface="Ubuntu Light"/>
                    <a:ea typeface="Ubuntu Light"/>
                    <a:cs typeface="Ubuntu Light"/>
                    <a:sym typeface="Ubuntu Light"/>
                  </a:defRPr>
                </a:lvl5pPr>
                <a:lvl6pPr marL="2743200" marR="0" lvl="5" indent="-304800" algn="l" rtl="0">
                  <a:lnSpc>
                    <a:spcPct val="100000"/>
                  </a:lnSpc>
                  <a:spcBef>
                    <a:spcPts val="0"/>
                  </a:spcBef>
                  <a:spcAft>
                    <a:spcPts val="0"/>
                  </a:spcAft>
                  <a:buClr>
                    <a:schemeClr val="lt2"/>
                  </a:buClr>
                  <a:buSzPts val="1200"/>
                  <a:buFont typeface="Ubuntu Light"/>
                  <a:buNone/>
                  <a:defRPr sz="1200" b="0" i="0" u="none" strike="noStrike" cap="none">
                    <a:solidFill>
                      <a:schemeClr val="lt2"/>
                    </a:solidFill>
                    <a:latin typeface="Ubuntu Light"/>
                    <a:ea typeface="Ubuntu Light"/>
                    <a:cs typeface="Ubuntu Light"/>
                    <a:sym typeface="Ubuntu Light"/>
                  </a:defRPr>
                </a:lvl6pPr>
                <a:lvl7pPr marL="3200400" marR="0" lvl="6" indent="-298450" algn="l" rtl="0">
                  <a:lnSpc>
                    <a:spcPct val="100000"/>
                  </a:lnSpc>
                  <a:spcBef>
                    <a:spcPts val="0"/>
                  </a:spcBef>
                  <a:spcAft>
                    <a:spcPts val="0"/>
                  </a:spcAft>
                  <a:buClr>
                    <a:schemeClr val="lt2"/>
                  </a:buClr>
                  <a:buSzPts val="1100"/>
                  <a:buFont typeface="Ubuntu Light"/>
                  <a:buNone/>
                  <a:defRPr sz="1100" b="0" i="0" u="none" strike="noStrike" cap="none">
                    <a:solidFill>
                      <a:schemeClr val="lt2"/>
                    </a:solidFill>
                    <a:latin typeface="Ubuntu Light"/>
                    <a:ea typeface="Ubuntu Light"/>
                    <a:cs typeface="Ubuntu Light"/>
                    <a:sym typeface="Ubuntu Light"/>
                  </a:defRPr>
                </a:lvl7pPr>
                <a:lvl8pPr marL="3657600" marR="0" lvl="7" indent="-298450" algn="l" rtl="0">
                  <a:lnSpc>
                    <a:spcPct val="100000"/>
                  </a:lnSpc>
                  <a:spcBef>
                    <a:spcPts val="0"/>
                  </a:spcBef>
                  <a:spcAft>
                    <a:spcPts val="0"/>
                  </a:spcAft>
                  <a:buClr>
                    <a:schemeClr val="lt2"/>
                  </a:buClr>
                  <a:buSzPts val="1100"/>
                  <a:buFont typeface="Ubuntu Light"/>
                  <a:buNone/>
                  <a:defRPr sz="1100" b="0" i="0" u="none" strike="noStrike" cap="none">
                    <a:solidFill>
                      <a:schemeClr val="lt2"/>
                    </a:solidFill>
                    <a:latin typeface="Ubuntu Light"/>
                    <a:ea typeface="Ubuntu Light"/>
                    <a:cs typeface="Ubuntu Light"/>
                    <a:sym typeface="Ubuntu Light"/>
                  </a:defRPr>
                </a:lvl8pPr>
                <a:lvl9pPr marL="4114800" marR="0" lvl="8" indent="-292100" algn="l" rtl="0">
                  <a:lnSpc>
                    <a:spcPct val="100000"/>
                  </a:lnSpc>
                  <a:spcBef>
                    <a:spcPts val="0"/>
                  </a:spcBef>
                  <a:spcAft>
                    <a:spcPts val="0"/>
                  </a:spcAft>
                  <a:buClr>
                    <a:schemeClr val="lt2"/>
                  </a:buClr>
                  <a:buSzPts val="1000"/>
                  <a:buFont typeface="Ubuntu Light"/>
                  <a:buNone/>
                  <a:defRPr sz="1000" b="0" i="0" u="none" strike="noStrike" cap="none">
                    <a:solidFill>
                      <a:schemeClr val="lt2"/>
                    </a:solidFill>
                    <a:latin typeface="Ubuntu Light"/>
                    <a:ea typeface="Ubuntu Light"/>
                    <a:cs typeface="Ubuntu Light"/>
                    <a:sym typeface="Ubuntu Light"/>
                  </a:defRPr>
                </a:lvl9pPr>
              </a:lstStyle>
              <a:p>
                <a:pPr marL="0" indent="0">
                  <a:buClr>
                    <a:srgbClr val="000000"/>
                  </a:buClr>
                  <a:buSzPts val="1100"/>
                  <a:buFont typeface="Arial"/>
                  <a:buNone/>
                </a:pPr>
                <a:r>
                  <a:rPr lang="tr-TR" sz="2000" b="0" i="0" dirty="0">
                    <a:solidFill>
                      <a:schemeClr val="tx1"/>
                    </a:solidFill>
                    <a:effectLst/>
                    <a:latin typeface="Ubuntu Light" panose="020B0604020202020204" charset="0"/>
                  </a:rPr>
                  <a:t>Big O kavramı bizlerin bir algoritmanın verimliliğini-performansını, donanım gibi etkenlere bakmaksızı</a:t>
                </a:r>
                <a:r>
                  <a:rPr lang="tr-TR" sz="2000" dirty="0">
                    <a:solidFill>
                      <a:schemeClr val="tx1"/>
                    </a:solidFill>
                    <a:latin typeface="Ubuntu Light" panose="020B0604020202020204" charset="0"/>
                  </a:rPr>
                  <a:t>n değerlendirmemizi sağlayan bir dildir, metriktir. </a:t>
                </a:r>
                <a:r>
                  <a:rPr lang="tr-TR" sz="2000" dirty="0" err="1">
                    <a:solidFill>
                      <a:schemeClr val="tx1"/>
                    </a:solidFill>
                    <a:latin typeface="Ubuntu Light" panose="020B0604020202020204" charset="0"/>
                  </a:rPr>
                  <a:t>Big</a:t>
                </a:r>
                <a:r>
                  <a:rPr lang="tr-TR" sz="2000" dirty="0">
                    <a:solidFill>
                      <a:schemeClr val="tx1"/>
                    </a:solidFill>
                    <a:latin typeface="Ubuntu Light" panose="020B0604020202020204" charset="0"/>
                  </a:rPr>
                  <a:t> O ile genelde Time ve Space </a:t>
                </a:r>
                <a:r>
                  <a:rPr lang="tr-TR" sz="2000" dirty="0" err="1">
                    <a:solidFill>
                      <a:schemeClr val="tx1"/>
                    </a:solidFill>
                    <a:latin typeface="Ubuntu Light" panose="020B0604020202020204" charset="0"/>
                  </a:rPr>
                  <a:t>Complexity’i</a:t>
                </a:r>
                <a:r>
                  <a:rPr lang="tr-TR" sz="2000" dirty="0">
                    <a:solidFill>
                      <a:schemeClr val="tx1"/>
                    </a:solidFill>
                    <a:latin typeface="Ubuntu Light" panose="020B0604020202020204" charset="0"/>
                  </a:rPr>
                  <a:t> ölçeriz. </a:t>
                </a:r>
              </a:p>
              <a:p>
                <a:pPr marL="0" indent="0">
                  <a:buClr>
                    <a:srgbClr val="000000"/>
                  </a:buClr>
                  <a:buSzPts val="1100"/>
                  <a:buFont typeface="Arial"/>
                  <a:buNone/>
                </a:pPr>
                <a:endParaRPr lang="tr-TR" sz="2000" dirty="0">
                  <a:solidFill>
                    <a:schemeClr val="tx1"/>
                  </a:solidFill>
                  <a:latin typeface="Ubuntu Light" panose="020B0604020202020204" charset="0"/>
                </a:endParaRPr>
              </a:p>
              <a:p>
                <a:pPr marL="0" indent="0">
                  <a:buClr>
                    <a:srgbClr val="000000"/>
                  </a:buClr>
                  <a:buSzPts val="1100"/>
                  <a:buFont typeface="Arial"/>
                  <a:buNone/>
                </a:pPr>
                <a:r>
                  <a:rPr lang="tr-TR" sz="2000" dirty="0" err="1">
                    <a:solidFill>
                      <a:schemeClr val="tx1"/>
                    </a:solidFill>
                    <a:latin typeface="Ubuntu Light" panose="020B0604020202020204" charset="0"/>
                  </a:rPr>
                  <a:t>Big</a:t>
                </a:r>
                <a:r>
                  <a:rPr lang="tr-TR" sz="2000" dirty="0">
                    <a:solidFill>
                      <a:schemeClr val="tx1"/>
                    </a:solidFill>
                    <a:latin typeface="Ubuntu Light" panose="020B0604020202020204" charset="0"/>
                  </a:rPr>
                  <a:t> O = Rate of </a:t>
                </a:r>
                <a:r>
                  <a:rPr lang="tr-TR" sz="2000" dirty="0" err="1">
                    <a:solidFill>
                      <a:schemeClr val="tx1"/>
                    </a:solidFill>
                    <a:latin typeface="Ubuntu Light" panose="020B0604020202020204" charset="0"/>
                  </a:rPr>
                  <a:t>Increase</a:t>
                </a:r>
                <a:endParaRPr lang="tr-TR" sz="2000" dirty="0">
                  <a:solidFill>
                    <a:schemeClr val="tx1"/>
                  </a:solidFill>
                  <a:latin typeface="Ubuntu Light" panose="020B0604020202020204" charset="0"/>
                </a:endParaRPr>
              </a:p>
              <a:p>
                <a:pPr marL="0" indent="0">
                  <a:buClr>
                    <a:srgbClr val="000000"/>
                  </a:buClr>
                  <a:buSzPts val="1100"/>
                  <a:buFont typeface="Arial"/>
                  <a:buNone/>
                </a:pPr>
                <a:r>
                  <a:rPr lang="tr-TR" sz="2000" dirty="0" err="1">
                    <a:solidFill>
                      <a:schemeClr val="tx1"/>
                    </a:solidFill>
                    <a:latin typeface="Ubuntu Light" panose="020B0604020202020204" charset="0"/>
                  </a:rPr>
                  <a:t>Complexity</a:t>
                </a:r>
                <a:r>
                  <a:rPr lang="tr-TR" sz="2000" dirty="0">
                    <a:solidFill>
                      <a:schemeClr val="tx1"/>
                    </a:solidFill>
                    <a:latin typeface="Ubuntu Light" panose="020B0604020202020204" charset="0"/>
                  </a:rPr>
                  <a:t> in </a:t>
                </a:r>
                <a:r>
                  <a:rPr lang="tr-TR" sz="2000" dirty="0" err="1">
                    <a:solidFill>
                      <a:schemeClr val="tx1"/>
                    </a:solidFill>
                    <a:latin typeface="Ubuntu Light" panose="020B0604020202020204" charset="0"/>
                  </a:rPr>
                  <a:t>terms</a:t>
                </a:r>
                <a:r>
                  <a:rPr lang="tr-TR" sz="2000" dirty="0">
                    <a:solidFill>
                      <a:schemeClr val="tx1"/>
                    </a:solidFill>
                    <a:latin typeface="Ubuntu Light" panose="020B0604020202020204" charset="0"/>
                  </a:rPr>
                  <a:t> of </a:t>
                </a:r>
                <a:r>
                  <a:rPr lang="tr-TR" sz="2000" dirty="0" err="1">
                    <a:solidFill>
                      <a:schemeClr val="tx1"/>
                    </a:solidFill>
                    <a:latin typeface="Ubuntu Light" panose="020B0604020202020204" charset="0"/>
                  </a:rPr>
                  <a:t>input</a:t>
                </a:r>
                <a:r>
                  <a:rPr lang="tr-TR" sz="2000" dirty="0">
                    <a:solidFill>
                      <a:schemeClr val="tx1"/>
                    </a:solidFill>
                    <a:latin typeface="Ubuntu Light" panose="020B0604020202020204" charset="0"/>
                  </a:rPr>
                  <a:t> size, N</a:t>
                </a:r>
              </a:p>
              <a:p>
                <a:pPr marL="0" indent="0">
                  <a:buClr>
                    <a:srgbClr val="000000"/>
                  </a:buClr>
                  <a:buSzPts val="1100"/>
                  <a:buFont typeface="Arial"/>
                  <a:buNone/>
                </a:pPr>
                <a:endParaRPr lang="tr-TR" sz="2000" dirty="0">
                  <a:solidFill>
                    <a:schemeClr val="tx1"/>
                  </a:solidFill>
                  <a:latin typeface="Ubuntu Light" panose="020B0604020202020204" charset="0"/>
                </a:endParaRPr>
              </a:p>
              <a:p>
                <a:pPr marL="0" indent="0">
                  <a:buClr>
                    <a:srgbClr val="000000"/>
                  </a:buClr>
                  <a:buSzPts val="1100"/>
                  <a:buFont typeface="Arial"/>
                  <a:buNone/>
                </a:pPr>
                <a:r>
                  <a:rPr lang="tr-TR" sz="2000" dirty="0">
                    <a:solidFill>
                      <a:schemeClr val="tx1"/>
                    </a:solidFill>
                    <a:latin typeface="Ubuntu Light" panose="020B0604020202020204" charset="0"/>
                  </a:rPr>
                  <a:t>Örnek: Bir dosyayı arkadaşınıza göndermek istiyorsunuz. Bu dosyayı ona en efektif yoldan nasıl gönderebilirsiniz?</a:t>
                </a:r>
              </a:p>
              <a:p>
                <a:pPr marL="0" indent="0">
                  <a:buClr>
                    <a:srgbClr val="000000"/>
                  </a:buClr>
                  <a:buSzPts val="1100"/>
                  <a:buFont typeface="Arial"/>
                  <a:buNone/>
                </a:pPr>
                <a:endParaRPr lang="tr-TR" sz="2000" dirty="0">
                  <a:solidFill>
                    <a:schemeClr val="tx1"/>
                  </a:solidFill>
                  <a:latin typeface="Ubuntu Light" panose="020B0604020202020204" charset="0"/>
                </a:endParaRPr>
              </a:p>
              <a:p>
                <a:pPr marL="0" indent="0">
                  <a:buClr>
                    <a:srgbClr val="000000"/>
                  </a:buClr>
                  <a:buSzPts val="1100"/>
                </a:pPr>
                <a14:m>
                  <m:oMathPara xmlns:m="http://schemas.openxmlformats.org/officeDocument/2006/math">
                    <m:oMathParaPr>
                      <m:jc m:val="centerGroup"/>
                    </m:oMathParaPr>
                    <m:oMath xmlns:m="http://schemas.openxmlformats.org/officeDocument/2006/math">
                      <m:r>
                        <m:rPr>
                          <m:nor/>
                        </m:rPr>
                        <a:rPr lang="tr-TR" sz="1800" b="1" i="1" dirty="0">
                          <a:solidFill>
                            <a:schemeClr val="tx1"/>
                          </a:solidFill>
                          <a:latin typeface="Ubuntu Light" panose="020B0604020202020204" charset="0"/>
                        </a:rPr>
                        <m:t>O</m:t>
                      </m:r>
                      <m:r>
                        <m:rPr>
                          <m:nor/>
                        </m:rPr>
                        <a:rPr lang="tr-TR" sz="1800" b="1" i="1" dirty="0">
                          <a:solidFill>
                            <a:schemeClr val="tx1"/>
                          </a:solidFill>
                          <a:latin typeface="Ubuntu Light" panose="020B0604020202020204" charset="0"/>
                        </a:rPr>
                        <m:t>(1) &lt; </m:t>
                      </m:r>
                      <m:r>
                        <m:rPr>
                          <m:nor/>
                        </m:rPr>
                        <a:rPr lang="tr-TR" sz="1800" b="1" i="1" dirty="0">
                          <a:solidFill>
                            <a:schemeClr val="tx1"/>
                          </a:solidFill>
                          <a:latin typeface="Ubuntu Light" panose="020B0604020202020204" charset="0"/>
                        </a:rPr>
                        <m:t>O</m:t>
                      </m:r>
                      <m:r>
                        <m:rPr>
                          <m:nor/>
                        </m:rPr>
                        <a:rPr lang="tr-TR" sz="1800" b="1" i="1" dirty="0">
                          <a:solidFill>
                            <a:schemeClr val="tx1"/>
                          </a:solidFill>
                          <a:latin typeface="Ubuntu Light" panose="020B0604020202020204" charset="0"/>
                        </a:rPr>
                        <m:t>(</m:t>
                      </m:r>
                      <m:r>
                        <m:rPr>
                          <m:nor/>
                        </m:rPr>
                        <a:rPr lang="tr-TR" sz="1800" b="1" i="1" dirty="0" smtClean="0">
                          <a:solidFill>
                            <a:schemeClr val="tx1"/>
                          </a:solidFill>
                          <a:latin typeface="Ubuntu Light" panose="020B0604020202020204" charset="0"/>
                        </a:rPr>
                        <m:t>logn</m:t>
                      </m:r>
                      <m:r>
                        <m:rPr>
                          <m:nor/>
                        </m:rPr>
                        <a:rPr lang="tr-TR" sz="1800" b="1" i="1" dirty="0">
                          <a:solidFill>
                            <a:schemeClr val="tx1"/>
                          </a:solidFill>
                          <a:latin typeface="Ubuntu Light" panose="020B0604020202020204" charset="0"/>
                        </a:rPr>
                        <m:t>)</m:t>
                      </m:r>
                      <m:r>
                        <m:rPr>
                          <m:nor/>
                        </m:rPr>
                        <a:rPr lang="tr-TR" sz="1800" b="1" i="1" dirty="0" smtClean="0">
                          <a:solidFill>
                            <a:schemeClr val="tx1"/>
                          </a:solidFill>
                          <a:latin typeface="Ubuntu Light" panose="020B0604020202020204" charset="0"/>
                        </a:rPr>
                        <m:t> &lt; </m:t>
                      </m:r>
                      <m:r>
                        <m:rPr>
                          <m:nor/>
                        </m:rPr>
                        <a:rPr lang="tr-TR" sz="1800" b="1" i="1" dirty="0" smtClean="0">
                          <a:solidFill>
                            <a:schemeClr val="tx1"/>
                          </a:solidFill>
                          <a:latin typeface="Ubuntu Light" panose="020B0604020202020204" charset="0"/>
                        </a:rPr>
                        <m:t>O</m:t>
                      </m:r>
                      <m:r>
                        <m:rPr>
                          <m:nor/>
                        </m:rPr>
                        <a:rPr lang="tr-TR" sz="1800" b="1" i="1" dirty="0" smtClean="0">
                          <a:solidFill>
                            <a:schemeClr val="tx1"/>
                          </a:solidFill>
                          <a:latin typeface="Ubuntu Light" panose="020B0604020202020204" charset="0"/>
                        </a:rPr>
                        <m:t>(</m:t>
                      </m:r>
                      <m:r>
                        <m:rPr>
                          <m:nor/>
                        </m:rPr>
                        <a:rPr lang="tr-TR" sz="1800" b="1" i="1" dirty="0" smtClean="0">
                          <a:solidFill>
                            <a:schemeClr val="tx1"/>
                          </a:solidFill>
                          <a:latin typeface="Ubuntu Light" panose="020B0604020202020204" charset="0"/>
                        </a:rPr>
                        <m:t>n</m:t>
                      </m:r>
                      <m:r>
                        <m:rPr>
                          <m:nor/>
                        </m:rPr>
                        <a:rPr lang="tr-TR" sz="1800" b="1" i="1" dirty="0" smtClean="0">
                          <a:solidFill>
                            <a:schemeClr val="tx1"/>
                          </a:solidFill>
                          <a:latin typeface="Ubuntu Light" panose="020B0604020202020204" charset="0"/>
                        </a:rPr>
                        <m:t>) &lt; </m:t>
                      </m:r>
                      <m:r>
                        <m:rPr>
                          <m:nor/>
                        </m:rPr>
                        <a:rPr lang="tr-TR" sz="1800" b="1" i="1" dirty="0" smtClean="0">
                          <a:solidFill>
                            <a:schemeClr val="tx1"/>
                          </a:solidFill>
                          <a:latin typeface="Ubuntu Light" panose="020B0604020202020204" charset="0"/>
                        </a:rPr>
                        <m:t>O</m:t>
                      </m:r>
                      <m:r>
                        <m:rPr>
                          <m:nor/>
                        </m:rPr>
                        <a:rPr lang="tr-TR" sz="1800" b="1" i="1" dirty="0" smtClean="0">
                          <a:solidFill>
                            <a:schemeClr val="tx1"/>
                          </a:solidFill>
                          <a:latin typeface="Ubuntu Light" panose="020B0604020202020204" charset="0"/>
                        </a:rPr>
                        <m:t>(</m:t>
                      </m:r>
                      <m:r>
                        <m:rPr>
                          <m:nor/>
                        </m:rPr>
                        <a:rPr lang="tr-TR" sz="1800" b="1" i="1" dirty="0" smtClean="0">
                          <a:solidFill>
                            <a:schemeClr val="tx1"/>
                          </a:solidFill>
                          <a:latin typeface="Ubuntu Light" panose="020B0604020202020204" charset="0"/>
                        </a:rPr>
                        <m:t>nlogn</m:t>
                      </m:r>
                      <m:r>
                        <m:rPr>
                          <m:nor/>
                        </m:rPr>
                        <a:rPr lang="tr-TR" sz="1800" b="1" i="1" dirty="0">
                          <a:solidFill>
                            <a:schemeClr val="tx1"/>
                          </a:solidFill>
                          <a:latin typeface="Ubuntu Light" panose="020B0604020202020204" charset="0"/>
                        </a:rPr>
                        <m:t>) &lt;</m:t>
                      </m:r>
                      <m:r>
                        <m:rPr>
                          <m:nor/>
                        </m:rPr>
                        <a:rPr lang="tr-TR" sz="1800" b="1" i="1" dirty="0" smtClean="0">
                          <a:solidFill>
                            <a:schemeClr val="tx1"/>
                          </a:solidFill>
                          <a:latin typeface="Ubuntu Light" panose="020B0604020202020204" charset="0"/>
                        </a:rPr>
                        <m:t> </m:t>
                      </m:r>
                      <m:r>
                        <m:rPr>
                          <m:nor/>
                        </m:rPr>
                        <a:rPr lang="tr-TR" sz="1800" b="1" i="1" dirty="0" smtClean="0">
                          <a:solidFill>
                            <a:schemeClr val="tx1"/>
                          </a:solidFill>
                          <a:latin typeface="Ubuntu Light" panose="020B0604020202020204" charset="0"/>
                        </a:rPr>
                        <m:t>O</m:t>
                      </m:r>
                      <m:r>
                        <m:rPr>
                          <m:nor/>
                        </m:rPr>
                        <a:rPr lang="tr-TR" sz="1800" b="1" i="1" dirty="0" smtClean="0">
                          <a:solidFill>
                            <a:schemeClr val="tx1"/>
                          </a:solidFill>
                          <a:latin typeface="Ubuntu Light" panose="020B0604020202020204" charset="0"/>
                        </a:rPr>
                        <m:t>(</m:t>
                      </m:r>
                      <m:sSup>
                        <m:sSupPr>
                          <m:ctrlPr>
                            <a:rPr lang="tr-TR" sz="1800" b="1" i="1" dirty="0">
                              <a:solidFill>
                                <a:schemeClr val="tx1"/>
                              </a:solidFill>
                              <a:latin typeface="Cambria Math" panose="02040503050406030204" pitchFamily="18" charset="0"/>
                            </a:rPr>
                          </m:ctrlPr>
                        </m:sSupPr>
                        <m:e>
                          <m:r>
                            <a:rPr lang="tr-TR" sz="1800" b="1" i="1" dirty="0" smtClean="0">
                              <a:solidFill>
                                <a:schemeClr val="tx1"/>
                              </a:solidFill>
                              <a:latin typeface="Cambria Math" panose="02040503050406030204" pitchFamily="18" charset="0"/>
                            </a:rPr>
                            <m:t> </m:t>
                          </m:r>
                          <m:r>
                            <a:rPr lang="tr-TR" sz="1800" b="1" i="1" dirty="0" smtClean="0">
                              <a:solidFill>
                                <a:schemeClr val="tx1"/>
                              </a:solidFill>
                              <a:latin typeface="Cambria Math" panose="02040503050406030204" pitchFamily="18" charset="0"/>
                            </a:rPr>
                            <m:t>𝒏</m:t>
                          </m:r>
                        </m:e>
                        <m:sup>
                          <m:r>
                            <a:rPr lang="tr-TR" sz="1800" b="1" i="1" dirty="0" smtClean="0">
                              <a:solidFill>
                                <a:schemeClr val="tx1"/>
                              </a:solidFill>
                              <a:latin typeface="Cambria Math" panose="02040503050406030204" pitchFamily="18" charset="0"/>
                            </a:rPr>
                            <m:t>𝟐</m:t>
                          </m:r>
                        </m:sup>
                      </m:sSup>
                      <m:r>
                        <m:rPr>
                          <m:nor/>
                        </m:rPr>
                        <a:rPr lang="tr-TR" sz="1800" b="1" i="1" dirty="0" smtClean="0">
                          <a:solidFill>
                            <a:schemeClr val="tx1"/>
                          </a:solidFill>
                          <a:latin typeface="Ubuntu Light" panose="020B0604020202020204" charset="0"/>
                        </a:rPr>
                        <m:t>) &lt; </m:t>
                      </m:r>
                      <m:r>
                        <m:rPr>
                          <m:nor/>
                        </m:rPr>
                        <a:rPr lang="tr-TR" sz="1800" b="1" i="1" dirty="0" smtClean="0">
                          <a:solidFill>
                            <a:schemeClr val="tx1"/>
                          </a:solidFill>
                          <a:latin typeface="Ubuntu Light" panose="020B0604020202020204" charset="0"/>
                        </a:rPr>
                        <m:t>O</m:t>
                      </m:r>
                      <m:r>
                        <m:rPr>
                          <m:nor/>
                        </m:rPr>
                        <a:rPr lang="tr-TR" sz="1800" b="1" i="1" dirty="0" smtClean="0">
                          <a:solidFill>
                            <a:schemeClr val="tx1"/>
                          </a:solidFill>
                          <a:latin typeface="Ubuntu Light" panose="020B0604020202020204" charset="0"/>
                        </a:rPr>
                        <m:t>(</m:t>
                      </m:r>
                      <m:sSup>
                        <m:sSupPr>
                          <m:ctrlPr>
                            <a:rPr lang="tr-TR" sz="1800" b="1" i="1" dirty="0" smtClean="0">
                              <a:solidFill>
                                <a:schemeClr val="tx1"/>
                              </a:solidFill>
                              <a:latin typeface="Cambria Math" panose="02040503050406030204" pitchFamily="18" charset="0"/>
                            </a:rPr>
                          </m:ctrlPr>
                        </m:sSupPr>
                        <m:e>
                          <m:r>
                            <a:rPr lang="tr-TR" sz="1800" b="1" i="1" dirty="0" smtClean="0">
                              <a:solidFill>
                                <a:schemeClr val="tx1"/>
                              </a:solidFill>
                              <a:latin typeface="Cambria Math" panose="02040503050406030204" pitchFamily="18" charset="0"/>
                            </a:rPr>
                            <m:t> </m:t>
                          </m:r>
                          <m:r>
                            <a:rPr lang="tr-TR" sz="1800" b="1" i="1" dirty="0" smtClean="0">
                              <a:solidFill>
                                <a:schemeClr val="tx1"/>
                              </a:solidFill>
                              <a:latin typeface="Cambria Math" panose="02040503050406030204" pitchFamily="18" charset="0"/>
                            </a:rPr>
                            <m:t>𝟐</m:t>
                          </m:r>
                        </m:e>
                        <m:sup>
                          <m:r>
                            <a:rPr lang="tr-TR" sz="1800" b="1" i="1" dirty="0" smtClean="0">
                              <a:solidFill>
                                <a:schemeClr val="tx1"/>
                              </a:solidFill>
                              <a:latin typeface="Cambria Math" panose="02040503050406030204" pitchFamily="18" charset="0"/>
                            </a:rPr>
                            <m:t>𝒏</m:t>
                          </m:r>
                        </m:sup>
                      </m:sSup>
                      <m:r>
                        <m:rPr>
                          <m:nor/>
                        </m:rPr>
                        <a:rPr lang="tr-TR" sz="1800" b="1" i="1" dirty="0" smtClean="0">
                          <a:solidFill>
                            <a:schemeClr val="tx1"/>
                          </a:solidFill>
                          <a:latin typeface="Ubuntu Light" panose="020B0604020202020204" charset="0"/>
                        </a:rPr>
                        <m:t>) &lt; </m:t>
                      </m:r>
                      <m:r>
                        <m:rPr>
                          <m:nor/>
                        </m:rPr>
                        <a:rPr lang="tr-TR" sz="1800" b="1" i="1" dirty="0" smtClean="0">
                          <a:solidFill>
                            <a:schemeClr val="tx1"/>
                          </a:solidFill>
                          <a:latin typeface="Ubuntu Light" panose="020B0604020202020204" charset="0"/>
                        </a:rPr>
                        <m:t>O</m:t>
                      </m:r>
                      <m:r>
                        <m:rPr>
                          <m:nor/>
                        </m:rPr>
                        <a:rPr lang="tr-TR" sz="1800" b="1" i="1" dirty="0" smtClean="0">
                          <a:solidFill>
                            <a:schemeClr val="tx1"/>
                          </a:solidFill>
                          <a:latin typeface="Ubuntu Light" panose="020B0604020202020204" charset="0"/>
                        </a:rPr>
                        <m:t>(</m:t>
                      </m:r>
                      <m:r>
                        <m:rPr>
                          <m:nor/>
                        </m:rPr>
                        <a:rPr lang="tr-TR" sz="1800" b="1" i="1" dirty="0" smtClean="0">
                          <a:solidFill>
                            <a:schemeClr val="tx1"/>
                          </a:solidFill>
                          <a:latin typeface="Ubuntu Light" panose="020B0604020202020204" charset="0"/>
                        </a:rPr>
                        <m:t>n</m:t>
                      </m:r>
                      <m:r>
                        <m:rPr>
                          <m:nor/>
                        </m:rPr>
                        <a:rPr lang="tr-TR" sz="1800" b="1" i="1" dirty="0" smtClean="0">
                          <a:solidFill>
                            <a:schemeClr val="tx1"/>
                          </a:solidFill>
                          <a:latin typeface="Ubuntu Light" panose="020B0604020202020204" charset="0"/>
                        </a:rPr>
                        <m:t>!)</m:t>
                      </m:r>
                    </m:oMath>
                  </m:oMathPara>
                </a14:m>
                <a:endParaRPr lang="en-US" sz="1800" b="1" i="1" dirty="0">
                  <a:solidFill>
                    <a:schemeClr val="tx1"/>
                  </a:solidFill>
                  <a:latin typeface="Ubuntu Light" panose="020B0604020202020204" charset="0"/>
                </a:endParaRPr>
              </a:p>
            </p:txBody>
          </p:sp>
        </mc:Choice>
        <mc:Fallback>
          <p:sp>
            <p:nvSpPr>
              <p:cNvPr id="5" name="Google Shape;215;p34">
                <a:extLst>
                  <a:ext uri="{FF2B5EF4-FFF2-40B4-BE49-F238E27FC236}">
                    <a16:creationId xmlns:a16="http://schemas.microsoft.com/office/drawing/2014/main" id="{77DC41B4-BF96-4628-95FE-1D1D6C24C6B2}"/>
                  </a:ext>
                </a:extLst>
              </p:cNvPr>
              <p:cNvSpPr txBox="1">
                <a:spLocks noRot="1" noChangeAspect="1" noMove="1" noResize="1" noEditPoints="1" noAdjustHandles="1" noChangeArrowheads="1" noChangeShapeType="1" noTextEdit="1"/>
              </p:cNvSpPr>
              <p:nvPr/>
            </p:nvSpPr>
            <p:spPr>
              <a:xfrm>
                <a:off x="1528501" y="940992"/>
                <a:ext cx="6086998" cy="2956716"/>
              </a:xfrm>
              <a:prstGeom prst="rect">
                <a:avLst/>
              </a:prstGeom>
              <a:blipFill>
                <a:blip r:embed="rId3"/>
                <a:stretch>
                  <a:fillRect l="-1102" b="-40000"/>
                </a:stretch>
              </a:blipFill>
              <a:ln>
                <a:noFill/>
              </a:ln>
            </p:spPr>
            <p:txBody>
              <a:bodyPr/>
              <a:lstStyle/>
              <a:p>
                <a:r>
                  <a:rPr lang="en-US">
                    <a:noFill/>
                  </a:rPr>
                  <a:t> </a:t>
                </a:r>
              </a:p>
            </p:txBody>
          </p:sp>
        </mc:Fallback>
      </mc:AlternateContent>
      <p:sp>
        <p:nvSpPr>
          <p:cNvPr id="3" name="Başlık 2">
            <a:extLst>
              <a:ext uri="{FF2B5EF4-FFF2-40B4-BE49-F238E27FC236}">
                <a16:creationId xmlns:a16="http://schemas.microsoft.com/office/drawing/2014/main" id="{A5B46E55-5C61-443E-AAB7-7AF9D1CB2E4D}"/>
              </a:ext>
            </a:extLst>
          </p:cNvPr>
          <p:cNvSpPr>
            <a:spLocks noGrp="1"/>
          </p:cNvSpPr>
          <p:nvPr>
            <p:ph type="title"/>
          </p:nvPr>
        </p:nvSpPr>
        <p:spPr>
          <a:xfrm>
            <a:off x="2577600" y="566846"/>
            <a:ext cx="3991288" cy="482400"/>
          </a:xfrm>
        </p:spPr>
        <p:txBody>
          <a:bodyPr/>
          <a:lstStyle/>
          <a:p>
            <a:pPr algn="ctr"/>
            <a:r>
              <a:rPr lang="tr-TR" dirty="0" err="1"/>
              <a:t>Big</a:t>
            </a:r>
            <a:r>
              <a:rPr lang="tr-TR" dirty="0"/>
              <a:t> O </a:t>
            </a:r>
            <a:r>
              <a:rPr lang="tr-TR" dirty="0" err="1"/>
              <a:t>Anotasyonu</a:t>
            </a:r>
            <a:endParaRPr lang="en-US" dirty="0"/>
          </a:p>
        </p:txBody>
      </p:sp>
      <p:pic>
        <p:nvPicPr>
          <p:cNvPr id="6" name="Resim 5" descr="metin içeren bir resim&#10;&#10;Açıklama otomatik olarak oluşturuldu">
            <a:extLst>
              <a:ext uri="{FF2B5EF4-FFF2-40B4-BE49-F238E27FC236}">
                <a16:creationId xmlns:a16="http://schemas.microsoft.com/office/drawing/2014/main" id="{4DADB7A4-5B75-45D5-B50A-EC490F24E668}"/>
              </a:ext>
            </a:extLst>
          </p:cNvPr>
          <p:cNvPicPr>
            <a:picLocks noChangeAspect="1"/>
          </p:cNvPicPr>
          <p:nvPr/>
        </p:nvPicPr>
        <p:blipFill>
          <a:blip r:embed="rId4"/>
          <a:stretch>
            <a:fillRect/>
          </a:stretch>
        </p:blipFill>
        <p:spPr>
          <a:xfrm>
            <a:off x="8010308" y="0"/>
            <a:ext cx="1133692" cy="1133692"/>
          </a:xfrm>
          <a:prstGeom prst="rect">
            <a:avLst/>
          </a:prstGeom>
        </p:spPr>
      </p:pic>
    </p:spTree>
    <p:extLst>
      <p:ext uri="{BB962C8B-B14F-4D97-AF65-F5344CB8AC3E}">
        <p14:creationId xmlns:p14="http://schemas.microsoft.com/office/powerpoint/2010/main" val="10860292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34"/>
          <p:cNvSpPr txBox="1">
            <a:spLocks noGrp="1"/>
          </p:cNvSpPr>
          <p:nvPr>
            <p:ph type="title"/>
          </p:nvPr>
        </p:nvSpPr>
        <p:spPr>
          <a:xfrm>
            <a:off x="534878" y="-14285"/>
            <a:ext cx="4762546" cy="111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tr-TR" b="1" dirty="0"/>
              <a:t>Time </a:t>
            </a:r>
            <a:r>
              <a:rPr lang="tr-TR" b="1" dirty="0" err="1"/>
              <a:t>Complexity</a:t>
            </a:r>
            <a:r>
              <a:rPr lang="tr-TR" b="1" dirty="0"/>
              <a:t> (</a:t>
            </a:r>
            <a:r>
              <a:rPr lang="tr-TR" b="1" dirty="0" err="1"/>
              <a:t>Big</a:t>
            </a:r>
            <a:r>
              <a:rPr lang="tr-TR" b="1" dirty="0"/>
              <a:t> O Time)</a:t>
            </a:r>
            <a:endParaRPr b="1" dirty="0"/>
          </a:p>
        </p:txBody>
      </p:sp>
      <p:sp>
        <p:nvSpPr>
          <p:cNvPr id="216" name="Google Shape;216;p34"/>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s"/>
              <a:t>7</a:t>
            </a:fld>
            <a:endParaRPr/>
          </a:p>
        </p:txBody>
      </p:sp>
      <p:cxnSp>
        <p:nvCxnSpPr>
          <p:cNvPr id="217" name="Google Shape;217;p34"/>
          <p:cNvCxnSpPr/>
          <p:nvPr/>
        </p:nvCxnSpPr>
        <p:spPr>
          <a:xfrm>
            <a:off x="666802" y="1120975"/>
            <a:ext cx="676200" cy="0"/>
          </a:xfrm>
          <a:prstGeom prst="straightConnector1">
            <a:avLst/>
          </a:prstGeom>
          <a:noFill/>
          <a:ln w="76200" cap="flat" cmpd="sng">
            <a:solidFill>
              <a:schemeClr val="accent1"/>
            </a:solidFill>
            <a:prstDash val="solid"/>
            <a:round/>
            <a:headEnd type="none" w="med" len="med"/>
            <a:tailEnd type="none" w="med" len="med"/>
          </a:ln>
        </p:spPr>
      </p:cxnSp>
      <mc:AlternateContent xmlns:mc="http://schemas.openxmlformats.org/markup-compatibility/2006" xmlns:p14="http://schemas.microsoft.com/office/powerpoint/2010/main">
        <mc:Choice Requires="p14">
          <p:contentPart p14:bwMode="auto" r:id="rId3">
            <p14:nvContentPartPr>
              <p14:cNvPr id="4" name="Mürekkep 3">
                <a:extLst>
                  <a:ext uri="{FF2B5EF4-FFF2-40B4-BE49-F238E27FC236}">
                    <a16:creationId xmlns:a16="http://schemas.microsoft.com/office/drawing/2014/main" id="{C1A84A12-20E1-4E73-81CF-08A2E65FD48D}"/>
                  </a:ext>
                </a:extLst>
              </p14:cNvPr>
              <p14:cNvContentPartPr/>
              <p14:nvPr/>
            </p14:nvContentPartPr>
            <p14:xfrm>
              <a:off x="725114" y="2096945"/>
              <a:ext cx="480960" cy="21960"/>
            </p14:xfrm>
          </p:contentPart>
        </mc:Choice>
        <mc:Fallback xmlns="">
          <p:pic>
            <p:nvPicPr>
              <p:cNvPr id="4" name="Mürekkep 3">
                <a:extLst>
                  <a:ext uri="{FF2B5EF4-FFF2-40B4-BE49-F238E27FC236}">
                    <a16:creationId xmlns:a16="http://schemas.microsoft.com/office/drawing/2014/main" id="{C1A84A12-20E1-4E73-81CF-08A2E65FD48D}"/>
                  </a:ext>
                </a:extLst>
              </p:cNvPr>
              <p:cNvPicPr/>
              <p:nvPr/>
            </p:nvPicPr>
            <p:blipFill>
              <a:blip r:embed="rId5"/>
              <a:stretch>
                <a:fillRect/>
              </a:stretch>
            </p:blipFill>
            <p:spPr>
              <a:xfrm>
                <a:off x="671474" y="1989305"/>
                <a:ext cx="588600" cy="2376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8" name="Mürekkep 7">
                <a:extLst>
                  <a:ext uri="{FF2B5EF4-FFF2-40B4-BE49-F238E27FC236}">
                    <a16:creationId xmlns:a16="http://schemas.microsoft.com/office/drawing/2014/main" id="{BBC57A9B-12FC-4BCB-A25B-D3D6D3B23D9F}"/>
                  </a:ext>
                </a:extLst>
              </p14:cNvPr>
              <p14:cNvContentPartPr/>
              <p14:nvPr/>
            </p14:nvContentPartPr>
            <p14:xfrm>
              <a:off x="635114" y="2002265"/>
              <a:ext cx="909360" cy="199080"/>
            </p14:xfrm>
          </p:contentPart>
        </mc:Choice>
        <mc:Fallback xmlns="">
          <p:pic>
            <p:nvPicPr>
              <p:cNvPr id="8" name="Mürekkep 7">
                <a:extLst>
                  <a:ext uri="{FF2B5EF4-FFF2-40B4-BE49-F238E27FC236}">
                    <a16:creationId xmlns:a16="http://schemas.microsoft.com/office/drawing/2014/main" id="{BBC57A9B-12FC-4BCB-A25B-D3D6D3B23D9F}"/>
                  </a:ext>
                </a:extLst>
              </p:cNvPr>
              <p:cNvPicPr/>
              <p:nvPr/>
            </p:nvPicPr>
            <p:blipFill>
              <a:blip r:embed="rId9"/>
              <a:stretch>
                <a:fillRect/>
              </a:stretch>
            </p:blipFill>
            <p:spPr>
              <a:xfrm>
                <a:off x="572474" y="1939625"/>
                <a:ext cx="1035000" cy="324720"/>
              </a:xfrm>
              <a:prstGeom prst="rect">
                <a:avLst/>
              </a:prstGeom>
            </p:spPr>
          </p:pic>
        </mc:Fallback>
      </mc:AlternateContent>
      <p:pic>
        <p:nvPicPr>
          <p:cNvPr id="9" name="Resim 8" descr="metin içeren bir resim&#10;&#10;Açıklama otomatik olarak oluşturuldu">
            <a:extLst>
              <a:ext uri="{FF2B5EF4-FFF2-40B4-BE49-F238E27FC236}">
                <a16:creationId xmlns:a16="http://schemas.microsoft.com/office/drawing/2014/main" id="{0A2F9D45-9BB8-4FB3-A7AB-AD25C722AB6A}"/>
              </a:ext>
            </a:extLst>
          </p:cNvPr>
          <p:cNvPicPr>
            <a:picLocks noChangeAspect="1"/>
          </p:cNvPicPr>
          <p:nvPr/>
        </p:nvPicPr>
        <p:blipFill>
          <a:blip r:embed="rId10"/>
          <a:stretch>
            <a:fillRect/>
          </a:stretch>
        </p:blipFill>
        <p:spPr>
          <a:xfrm>
            <a:off x="8010308" y="0"/>
            <a:ext cx="1133692" cy="1133692"/>
          </a:xfrm>
          <a:prstGeom prst="rect">
            <a:avLst/>
          </a:prstGeom>
        </p:spPr>
      </p:pic>
      <mc:AlternateContent xmlns:mc="http://schemas.openxmlformats.org/markup-compatibility/2006" xmlns:p14="http://schemas.microsoft.com/office/powerpoint/2010/main">
        <mc:Choice Requires="p14">
          <p:contentPart p14:bwMode="auto" r:id="rId11">
            <p14:nvContentPartPr>
              <p14:cNvPr id="3" name="Mürekkep 2">
                <a:extLst>
                  <a:ext uri="{FF2B5EF4-FFF2-40B4-BE49-F238E27FC236}">
                    <a16:creationId xmlns:a16="http://schemas.microsoft.com/office/drawing/2014/main" id="{0D8DF1CC-64FF-49C8-B6F3-CEC2F3997540}"/>
                  </a:ext>
                </a:extLst>
              </p14:cNvPr>
              <p14:cNvContentPartPr/>
              <p14:nvPr/>
            </p14:nvContentPartPr>
            <p14:xfrm>
              <a:off x="8119599" y="4457329"/>
              <a:ext cx="392400" cy="600480"/>
            </p14:xfrm>
          </p:contentPart>
        </mc:Choice>
        <mc:Fallback xmlns="">
          <p:pic>
            <p:nvPicPr>
              <p:cNvPr id="3" name="Mürekkep 2">
                <a:extLst>
                  <a:ext uri="{FF2B5EF4-FFF2-40B4-BE49-F238E27FC236}">
                    <a16:creationId xmlns:a16="http://schemas.microsoft.com/office/drawing/2014/main" id="{0D8DF1CC-64FF-49C8-B6F3-CEC2F3997540}"/>
                  </a:ext>
                </a:extLst>
              </p:cNvPr>
              <p:cNvPicPr/>
              <p:nvPr/>
            </p:nvPicPr>
            <p:blipFill>
              <a:blip r:embed="rId12"/>
              <a:stretch>
                <a:fillRect/>
              </a:stretch>
            </p:blipFill>
            <p:spPr>
              <a:xfrm>
                <a:off x="8056599" y="4394689"/>
                <a:ext cx="518040" cy="726120"/>
              </a:xfrm>
              <a:prstGeom prst="rect">
                <a:avLst/>
              </a:prstGeom>
            </p:spPr>
          </p:pic>
        </mc:Fallback>
      </mc:AlternateContent>
      <p:pic>
        <p:nvPicPr>
          <p:cNvPr id="14" name="Resim 13">
            <a:extLst>
              <a:ext uri="{FF2B5EF4-FFF2-40B4-BE49-F238E27FC236}">
                <a16:creationId xmlns:a16="http://schemas.microsoft.com/office/drawing/2014/main" id="{968DAB20-6983-4B14-BFD9-2BDAD4CC62AF}"/>
              </a:ext>
            </a:extLst>
          </p:cNvPr>
          <p:cNvPicPr>
            <a:picLocks noChangeAspect="1"/>
          </p:cNvPicPr>
          <p:nvPr/>
        </p:nvPicPr>
        <p:blipFill>
          <a:blip r:embed="rId13"/>
          <a:stretch>
            <a:fillRect/>
          </a:stretch>
        </p:blipFill>
        <p:spPr>
          <a:xfrm>
            <a:off x="632001" y="1378153"/>
            <a:ext cx="4658816" cy="3285063"/>
          </a:xfrm>
          <a:prstGeom prst="rect">
            <a:avLst/>
          </a:prstGeom>
        </p:spPr>
      </p:pic>
      <p:pic>
        <p:nvPicPr>
          <p:cNvPr id="17" name="Resim 16">
            <a:extLst>
              <a:ext uri="{FF2B5EF4-FFF2-40B4-BE49-F238E27FC236}">
                <a16:creationId xmlns:a16="http://schemas.microsoft.com/office/drawing/2014/main" id="{61A5AD16-EBAC-4C29-B555-C97B796B6045}"/>
              </a:ext>
            </a:extLst>
          </p:cNvPr>
          <p:cNvPicPr>
            <a:picLocks noChangeAspect="1"/>
          </p:cNvPicPr>
          <p:nvPr/>
        </p:nvPicPr>
        <p:blipFill>
          <a:blip r:embed="rId14"/>
          <a:stretch>
            <a:fillRect/>
          </a:stretch>
        </p:blipFill>
        <p:spPr>
          <a:xfrm>
            <a:off x="5682610" y="1378153"/>
            <a:ext cx="2400330" cy="3332689"/>
          </a:xfrm>
          <a:prstGeom prst="rect">
            <a:avLst/>
          </a:prstGeom>
        </p:spPr>
      </p:pic>
      <p:sp>
        <p:nvSpPr>
          <p:cNvPr id="24" name="Google Shape;215;p34">
            <a:extLst>
              <a:ext uri="{FF2B5EF4-FFF2-40B4-BE49-F238E27FC236}">
                <a16:creationId xmlns:a16="http://schemas.microsoft.com/office/drawing/2014/main" id="{9ACCA2B0-2C7A-4C91-A54D-6C26EC10FDAF}"/>
              </a:ext>
            </a:extLst>
          </p:cNvPr>
          <p:cNvSpPr txBox="1">
            <a:spLocks/>
          </p:cNvSpPr>
          <p:nvPr/>
        </p:nvSpPr>
        <p:spPr>
          <a:xfrm>
            <a:off x="4664935" y="4710842"/>
            <a:ext cx="3883723" cy="64721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2"/>
              </a:buClr>
              <a:buSzPts val="1400"/>
              <a:buFont typeface="Ubuntu Light"/>
              <a:buNone/>
              <a:defRPr sz="1400" b="0" i="0" u="none" strike="noStrike" cap="none">
                <a:solidFill>
                  <a:schemeClr val="bg1">
                    <a:lumMod val="50000"/>
                  </a:schemeClr>
                </a:solidFill>
                <a:latin typeface="Ubuntu Light"/>
                <a:ea typeface="Ubuntu Light"/>
                <a:cs typeface="Ubuntu Light"/>
                <a:sym typeface="Ubuntu Light"/>
              </a:defRPr>
            </a:lvl1pPr>
            <a:lvl2pPr marL="914400" marR="0" lvl="1" indent="-317500" algn="l" rtl="0">
              <a:lnSpc>
                <a:spcPct val="100000"/>
              </a:lnSpc>
              <a:spcBef>
                <a:spcPts val="0"/>
              </a:spcBef>
              <a:spcAft>
                <a:spcPts val="0"/>
              </a:spcAft>
              <a:buClr>
                <a:schemeClr val="lt2"/>
              </a:buClr>
              <a:buSzPts val="1400"/>
              <a:buFont typeface="Ubuntu Light"/>
              <a:buNone/>
              <a:defRPr sz="1400" b="0" i="0" u="none" strike="noStrike" cap="none">
                <a:solidFill>
                  <a:schemeClr val="lt2"/>
                </a:solidFill>
                <a:latin typeface="Ubuntu Light"/>
                <a:ea typeface="Ubuntu Light"/>
                <a:cs typeface="Ubuntu Light"/>
                <a:sym typeface="Ubuntu Light"/>
              </a:defRPr>
            </a:lvl2pPr>
            <a:lvl3pPr marL="1371600" marR="0" lvl="2" indent="-311150" algn="l" rtl="0">
              <a:lnSpc>
                <a:spcPct val="100000"/>
              </a:lnSpc>
              <a:spcBef>
                <a:spcPts val="0"/>
              </a:spcBef>
              <a:spcAft>
                <a:spcPts val="0"/>
              </a:spcAft>
              <a:buClr>
                <a:schemeClr val="lt2"/>
              </a:buClr>
              <a:buSzPts val="1300"/>
              <a:buFont typeface="Ubuntu Light"/>
              <a:buNone/>
              <a:defRPr sz="1300" b="0" i="0" u="none" strike="noStrike" cap="none">
                <a:solidFill>
                  <a:schemeClr val="lt2"/>
                </a:solidFill>
                <a:latin typeface="Ubuntu Light"/>
                <a:ea typeface="Ubuntu Light"/>
                <a:cs typeface="Ubuntu Light"/>
                <a:sym typeface="Ubuntu Light"/>
              </a:defRPr>
            </a:lvl3pPr>
            <a:lvl4pPr marL="1828800" marR="0" lvl="3" indent="-311150" algn="l" rtl="0">
              <a:lnSpc>
                <a:spcPct val="100000"/>
              </a:lnSpc>
              <a:spcBef>
                <a:spcPts val="0"/>
              </a:spcBef>
              <a:spcAft>
                <a:spcPts val="0"/>
              </a:spcAft>
              <a:buClr>
                <a:schemeClr val="lt2"/>
              </a:buClr>
              <a:buSzPts val="1300"/>
              <a:buFont typeface="Ubuntu Light"/>
              <a:buNone/>
              <a:defRPr sz="1300" b="0" i="0" u="none" strike="noStrike" cap="none">
                <a:solidFill>
                  <a:schemeClr val="lt2"/>
                </a:solidFill>
                <a:latin typeface="Ubuntu Light"/>
                <a:ea typeface="Ubuntu Light"/>
                <a:cs typeface="Ubuntu Light"/>
                <a:sym typeface="Ubuntu Light"/>
              </a:defRPr>
            </a:lvl4pPr>
            <a:lvl5pPr marL="2286000" marR="0" lvl="4" indent="-304800" algn="l" rtl="0">
              <a:lnSpc>
                <a:spcPct val="100000"/>
              </a:lnSpc>
              <a:spcBef>
                <a:spcPts val="0"/>
              </a:spcBef>
              <a:spcAft>
                <a:spcPts val="0"/>
              </a:spcAft>
              <a:buClr>
                <a:schemeClr val="lt2"/>
              </a:buClr>
              <a:buSzPts val="1200"/>
              <a:buFont typeface="Ubuntu Light"/>
              <a:buNone/>
              <a:defRPr sz="1200" b="0" i="0" u="none" strike="noStrike" cap="none">
                <a:solidFill>
                  <a:schemeClr val="lt2"/>
                </a:solidFill>
                <a:latin typeface="Ubuntu Light"/>
                <a:ea typeface="Ubuntu Light"/>
                <a:cs typeface="Ubuntu Light"/>
                <a:sym typeface="Ubuntu Light"/>
              </a:defRPr>
            </a:lvl5pPr>
            <a:lvl6pPr marL="2743200" marR="0" lvl="5" indent="-304800" algn="l" rtl="0">
              <a:lnSpc>
                <a:spcPct val="100000"/>
              </a:lnSpc>
              <a:spcBef>
                <a:spcPts val="0"/>
              </a:spcBef>
              <a:spcAft>
                <a:spcPts val="0"/>
              </a:spcAft>
              <a:buClr>
                <a:schemeClr val="lt2"/>
              </a:buClr>
              <a:buSzPts val="1200"/>
              <a:buFont typeface="Ubuntu Light"/>
              <a:buNone/>
              <a:defRPr sz="1200" b="0" i="0" u="none" strike="noStrike" cap="none">
                <a:solidFill>
                  <a:schemeClr val="lt2"/>
                </a:solidFill>
                <a:latin typeface="Ubuntu Light"/>
                <a:ea typeface="Ubuntu Light"/>
                <a:cs typeface="Ubuntu Light"/>
                <a:sym typeface="Ubuntu Light"/>
              </a:defRPr>
            </a:lvl6pPr>
            <a:lvl7pPr marL="3200400" marR="0" lvl="6" indent="-298450" algn="l" rtl="0">
              <a:lnSpc>
                <a:spcPct val="100000"/>
              </a:lnSpc>
              <a:spcBef>
                <a:spcPts val="0"/>
              </a:spcBef>
              <a:spcAft>
                <a:spcPts val="0"/>
              </a:spcAft>
              <a:buClr>
                <a:schemeClr val="lt2"/>
              </a:buClr>
              <a:buSzPts val="1100"/>
              <a:buFont typeface="Ubuntu Light"/>
              <a:buNone/>
              <a:defRPr sz="1100" b="0" i="0" u="none" strike="noStrike" cap="none">
                <a:solidFill>
                  <a:schemeClr val="lt2"/>
                </a:solidFill>
                <a:latin typeface="Ubuntu Light"/>
                <a:ea typeface="Ubuntu Light"/>
                <a:cs typeface="Ubuntu Light"/>
                <a:sym typeface="Ubuntu Light"/>
              </a:defRPr>
            </a:lvl7pPr>
            <a:lvl8pPr marL="3657600" marR="0" lvl="7" indent="-298450" algn="l" rtl="0">
              <a:lnSpc>
                <a:spcPct val="100000"/>
              </a:lnSpc>
              <a:spcBef>
                <a:spcPts val="0"/>
              </a:spcBef>
              <a:spcAft>
                <a:spcPts val="0"/>
              </a:spcAft>
              <a:buClr>
                <a:schemeClr val="lt2"/>
              </a:buClr>
              <a:buSzPts val="1100"/>
              <a:buFont typeface="Ubuntu Light"/>
              <a:buNone/>
              <a:defRPr sz="1100" b="0" i="0" u="none" strike="noStrike" cap="none">
                <a:solidFill>
                  <a:schemeClr val="lt2"/>
                </a:solidFill>
                <a:latin typeface="Ubuntu Light"/>
                <a:ea typeface="Ubuntu Light"/>
                <a:cs typeface="Ubuntu Light"/>
                <a:sym typeface="Ubuntu Light"/>
              </a:defRPr>
            </a:lvl8pPr>
            <a:lvl9pPr marL="4114800" marR="0" lvl="8" indent="-292100" algn="l" rtl="0">
              <a:lnSpc>
                <a:spcPct val="100000"/>
              </a:lnSpc>
              <a:spcBef>
                <a:spcPts val="0"/>
              </a:spcBef>
              <a:spcAft>
                <a:spcPts val="0"/>
              </a:spcAft>
              <a:buClr>
                <a:schemeClr val="lt2"/>
              </a:buClr>
              <a:buSzPts val="1000"/>
              <a:buFont typeface="Ubuntu Light"/>
              <a:buNone/>
              <a:defRPr sz="1000" b="0" i="0" u="none" strike="noStrike" cap="none">
                <a:solidFill>
                  <a:schemeClr val="lt2"/>
                </a:solidFill>
                <a:latin typeface="Ubuntu Light"/>
                <a:ea typeface="Ubuntu Light"/>
                <a:cs typeface="Ubuntu Light"/>
                <a:sym typeface="Ubuntu Light"/>
              </a:defRPr>
            </a:lvl9pPr>
          </a:lstStyle>
          <a:p>
            <a:pPr marL="0" indent="0">
              <a:buClr>
                <a:srgbClr val="000000"/>
              </a:buClr>
              <a:buSzPts val="1100"/>
              <a:buFont typeface="Arial"/>
              <a:buNone/>
            </a:pPr>
            <a:r>
              <a:rPr lang="tr-TR" sz="1600" b="1" dirty="0">
                <a:solidFill>
                  <a:schemeClr val="tx1">
                    <a:lumMod val="50000"/>
                    <a:lumOff val="50000"/>
                  </a:schemeClr>
                </a:solidFill>
                <a:latin typeface="Ubuntu Light" panose="020B0604020202020204" charset="0"/>
              </a:rPr>
              <a:t>Öneri video: https://bit.ly/3nGg8aC</a:t>
            </a:r>
            <a:endParaRPr lang="en-US" sz="1200" dirty="0">
              <a:solidFill>
                <a:schemeClr val="tx1">
                  <a:lumMod val="50000"/>
                  <a:lumOff val="50000"/>
                </a:schemeClr>
              </a:solidFill>
              <a:latin typeface="Ubuntu Light" panose="020B0604020202020204" charset="0"/>
            </a:endParaRPr>
          </a:p>
        </p:txBody>
      </p:sp>
    </p:spTree>
    <p:extLst>
      <p:ext uri="{BB962C8B-B14F-4D97-AF65-F5344CB8AC3E}">
        <p14:creationId xmlns:p14="http://schemas.microsoft.com/office/powerpoint/2010/main" val="10197590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34"/>
          <p:cNvSpPr txBox="1">
            <a:spLocks noGrp="1"/>
          </p:cNvSpPr>
          <p:nvPr>
            <p:ph type="title"/>
          </p:nvPr>
        </p:nvSpPr>
        <p:spPr>
          <a:xfrm>
            <a:off x="534878" y="-14285"/>
            <a:ext cx="4762546" cy="111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tr-TR" b="1" dirty="0"/>
              <a:t>Time </a:t>
            </a:r>
            <a:r>
              <a:rPr lang="tr-TR" b="1" dirty="0" err="1"/>
              <a:t>Complexity</a:t>
            </a:r>
            <a:r>
              <a:rPr lang="tr-TR" b="1" dirty="0"/>
              <a:t> (</a:t>
            </a:r>
            <a:r>
              <a:rPr lang="tr-TR" b="1" dirty="0" err="1"/>
              <a:t>Big</a:t>
            </a:r>
            <a:r>
              <a:rPr lang="tr-TR" b="1" dirty="0"/>
              <a:t> O Time)</a:t>
            </a:r>
            <a:endParaRPr b="1" dirty="0"/>
          </a:p>
        </p:txBody>
      </p:sp>
      <p:sp>
        <p:nvSpPr>
          <p:cNvPr id="216" name="Google Shape;216;p34"/>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s"/>
              <a:t>8</a:t>
            </a:fld>
            <a:endParaRPr/>
          </a:p>
        </p:txBody>
      </p:sp>
      <p:cxnSp>
        <p:nvCxnSpPr>
          <p:cNvPr id="217" name="Google Shape;217;p34"/>
          <p:cNvCxnSpPr/>
          <p:nvPr/>
        </p:nvCxnSpPr>
        <p:spPr>
          <a:xfrm>
            <a:off x="666802" y="1120975"/>
            <a:ext cx="676200" cy="0"/>
          </a:xfrm>
          <a:prstGeom prst="straightConnector1">
            <a:avLst/>
          </a:prstGeom>
          <a:noFill/>
          <a:ln w="76200" cap="flat" cmpd="sng">
            <a:solidFill>
              <a:schemeClr val="accent1"/>
            </a:solidFill>
            <a:prstDash val="solid"/>
            <a:round/>
            <a:headEnd type="none" w="med" len="med"/>
            <a:tailEnd type="none" w="med" len="med"/>
          </a:ln>
        </p:spPr>
      </p:cxnSp>
      <mc:AlternateContent xmlns:mc="http://schemas.openxmlformats.org/markup-compatibility/2006" xmlns:p14="http://schemas.microsoft.com/office/powerpoint/2010/main">
        <mc:Choice Requires="p14">
          <p:contentPart p14:bwMode="auto" r:id="rId3">
            <p14:nvContentPartPr>
              <p14:cNvPr id="4" name="Mürekkep 3">
                <a:extLst>
                  <a:ext uri="{FF2B5EF4-FFF2-40B4-BE49-F238E27FC236}">
                    <a16:creationId xmlns:a16="http://schemas.microsoft.com/office/drawing/2014/main" id="{C1A84A12-20E1-4E73-81CF-08A2E65FD48D}"/>
                  </a:ext>
                </a:extLst>
              </p14:cNvPr>
              <p14:cNvContentPartPr/>
              <p14:nvPr/>
            </p14:nvContentPartPr>
            <p14:xfrm>
              <a:off x="725114" y="2096945"/>
              <a:ext cx="480960" cy="21960"/>
            </p14:xfrm>
          </p:contentPart>
        </mc:Choice>
        <mc:Fallback xmlns="">
          <p:pic>
            <p:nvPicPr>
              <p:cNvPr id="4" name="Mürekkep 3">
                <a:extLst>
                  <a:ext uri="{FF2B5EF4-FFF2-40B4-BE49-F238E27FC236}">
                    <a16:creationId xmlns:a16="http://schemas.microsoft.com/office/drawing/2014/main" id="{C1A84A12-20E1-4E73-81CF-08A2E65FD48D}"/>
                  </a:ext>
                </a:extLst>
              </p:cNvPr>
              <p:cNvPicPr/>
              <p:nvPr/>
            </p:nvPicPr>
            <p:blipFill>
              <a:blip r:embed="rId5"/>
              <a:stretch>
                <a:fillRect/>
              </a:stretch>
            </p:blipFill>
            <p:spPr>
              <a:xfrm>
                <a:off x="671474" y="1989305"/>
                <a:ext cx="588600" cy="2376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Mürekkep 4">
                <a:extLst>
                  <a:ext uri="{FF2B5EF4-FFF2-40B4-BE49-F238E27FC236}">
                    <a16:creationId xmlns:a16="http://schemas.microsoft.com/office/drawing/2014/main" id="{39250736-B917-4C99-BCF1-D53A7B9DF332}"/>
                  </a:ext>
                </a:extLst>
              </p14:cNvPr>
              <p14:cNvContentPartPr/>
              <p14:nvPr/>
            </p14:nvContentPartPr>
            <p14:xfrm>
              <a:off x="1230194" y="2097665"/>
              <a:ext cx="360" cy="360"/>
            </p14:xfrm>
          </p:contentPart>
        </mc:Choice>
        <mc:Fallback xmlns="">
          <p:pic>
            <p:nvPicPr>
              <p:cNvPr id="5" name="Mürekkep 4">
                <a:extLst>
                  <a:ext uri="{FF2B5EF4-FFF2-40B4-BE49-F238E27FC236}">
                    <a16:creationId xmlns:a16="http://schemas.microsoft.com/office/drawing/2014/main" id="{39250736-B917-4C99-BCF1-D53A7B9DF332}"/>
                  </a:ext>
                </a:extLst>
              </p:cNvPr>
              <p:cNvPicPr/>
              <p:nvPr/>
            </p:nvPicPr>
            <p:blipFill>
              <a:blip r:embed="rId7"/>
              <a:stretch>
                <a:fillRect/>
              </a:stretch>
            </p:blipFill>
            <p:spPr>
              <a:xfrm>
                <a:off x="1176554" y="1990025"/>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Mürekkep 7">
                <a:extLst>
                  <a:ext uri="{FF2B5EF4-FFF2-40B4-BE49-F238E27FC236}">
                    <a16:creationId xmlns:a16="http://schemas.microsoft.com/office/drawing/2014/main" id="{BBC57A9B-12FC-4BCB-A25B-D3D6D3B23D9F}"/>
                  </a:ext>
                </a:extLst>
              </p14:cNvPr>
              <p14:cNvContentPartPr/>
              <p14:nvPr/>
            </p14:nvContentPartPr>
            <p14:xfrm>
              <a:off x="635114" y="2002265"/>
              <a:ext cx="909360" cy="199080"/>
            </p14:xfrm>
          </p:contentPart>
        </mc:Choice>
        <mc:Fallback xmlns="">
          <p:pic>
            <p:nvPicPr>
              <p:cNvPr id="8" name="Mürekkep 7">
                <a:extLst>
                  <a:ext uri="{FF2B5EF4-FFF2-40B4-BE49-F238E27FC236}">
                    <a16:creationId xmlns:a16="http://schemas.microsoft.com/office/drawing/2014/main" id="{BBC57A9B-12FC-4BCB-A25B-D3D6D3B23D9F}"/>
                  </a:ext>
                </a:extLst>
              </p:cNvPr>
              <p:cNvPicPr/>
              <p:nvPr/>
            </p:nvPicPr>
            <p:blipFill>
              <a:blip r:embed="rId9"/>
              <a:stretch>
                <a:fillRect/>
              </a:stretch>
            </p:blipFill>
            <p:spPr>
              <a:xfrm>
                <a:off x="572474" y="1939625"/>
                <a:ext cx="1035000" cy="324720"/>
              </a:xfrm>
              <a:prstGeom prst="rect">
                <a:avLst/>
              </a:prstGeom>
            </p:spPr>
          </p:pic>
        </mc:Fallback>
      </mc:AlternateContent>
      <p:pic>
        <p:nvPicPr>
          <p:cNvPr id="9" name="Resim 8" descr="metin içeren bir resim&#10;&#10;Açıklama otomatik olarak oluşturuldu">
            <a:extLst>
              <a:ext uri="{FF2B5EF4-FFF2-40B4-BE49-F238E27FC236}">
                <a16:creationId xmlns:a16="http://schemas.microsoft.com/office/drawing/2014/main" id="{0A2F9D45-9BB8-4FB3-A7AB-AD25C722AB6A}"/>
              </a:ext>
            </a:extLst>
          </p:cNvPr>
          <p:cNvPicPr>
            <a:picLocks noChangeAspect="1"/>
          </p:cNvPicPr>
          <p:nvPr/>
        </p:nvPicPr>
        <p:blipFill>
          <a:blip r:embed="rId10"/>
          <a:stretch>
            <a:fillRect/>
          </a:stretch>
        </p:blipFill>
        <p:spPr>
          <a:xfrm>
            <a:off x="8010308" y="0"/>
            <a:ext cx="1133692" cy="1133692"/>
          </a:xfrm>
          <a:prstGeom prst="rect">
            <a:avLst/>
          </a:prstGeom>
        </p:spPr>
      </p:pic>
      <mc:AlternateContent xmlns:mc="http://schemas.openxmlformats.org/markup-compatibility/2006" xmlns:p14="http://schemas.microsoft.com/office/powerpoint/2010/main">
        <mc:Choice Requires="p14">
          <p:contentPart p14:bwMode="auto" r:id="rId11">
            <p14:nvContentPartPr>
              <p14:cNvPr id="3" name="Mürekkep 2">
                <a:extLst>
                  <a:ext uri="{FF2B5EF4-FFF2-40B4-BE49-F238E27FC236}">
                    <a16:creationId xmlns:a16="http://schemas.microsoft.com/office/drawing/2014/main" id="{0D8DF1CC-64FF-49C8-B6F3-CEC2F3997540}"/>
                  </a:ext>
                </a:extLst>
              </p14:cNvPr>
              <p14:cNvContentPartPr/>
              <p14:nvPr/>
            </p14:nvContentPartPr>
            <p14:xfrm>
              <a:off x="8119599" y="4457329"/>
              <a:ext cx="392400" cy="600480"/>
            </p14:xfrm>
          </p:contentPart>
        </mc:Choice>
        <mc:Fallback xmlns="">
          <p:pic>
            <p:nvPicPr>
              <p:cNvPr id="3" name="Mürekkep 2">
                <a:extLst>
                  <a:ext uri="{FF2B5EF4-FFF2-40B4-BE49-F238E27FC236}">
                    <a16:creationId xmlns:a16="http://schemas.microsoft.com/office/drawing/2014/main" id="{0D8DF1CC-64FF-49C8-B6F3-CEC2F3997540}"/>
                  </a:ext>
                </a:extLst>
              </p:cNvPr>
              <p:cNvPicPr/>
              <p:nvPr/>
            </p:nvPicPr>
            <p:blipFill>
              <a:blip r:embed="rId12"/>
              <a:stretch>
                <a:fillRect/>
              </a:stretch>
            </p:blipFill>
            <p:spPr>
              <a:xfrm>
                <a:off x="8056599" y="4394689"/>
                <a:ext cx="518040" cy="726120"/>
              </a:xfrm>
              <a:prstGeom prst="rect">
                <a:avLst/>
              </a:prstGeom>
            </p:spPr>
          </p:pic>
        </mc:Fallback>
      </mc:AlternateContent>
      <p:sp>
        <p:nvSpPr>
          <p:cNvPr id="2" name="Metin kutusu 1">
            <a:extLst>
              <a:ext uri="{FF2B5EF4-FFF2-40B4-BE49-F238E27FC236}">
                <a16:creationId xmlns:a16="http://schemas.microsoft.com/office/drawing/2014/main" id="{7166E046-4ABE-4C84-BEC8-F1FB792AA6FA}"/>
              </a:ext>
            </a:extLst>
          </p:cNvPr>
          <p:cNvSpPr txBox="1"/>
          <p:nvPr/>
        </p:nvSpPr>
        <p:spPr>
          <a:xfrm>
            <a:off x="451104" y="1456944"/>
            <a:ext cx="7815072" cy="954107"/>
          </a:xfrm>
          <a:prstGeom prst="rect">
            <a:avLst/>
          </a:prstGeom>
          <a:noFill/>
        </p:spPr>
        <p:txBody>
          <a:bodyPr wrap="square" rtlCol="0">
            <a:spAutoFit/>
          </a:bodyPr>
          <a:lstStyle/>
          <a:p>
            <a:r>
              <a:rPr lang="tr-TR" b="1" dirty="0">
                <a:solidFill>
                  <a:schemeClr val="dk2"/>
                </a:solidFill>
                <a:latin typeface="Ubuntu Light" panose="020B0604020202020204" charset="0"/>
                <a:ea typeface="Ubuntu"/>
                <a:cs typeface="Ubuntu"/>
                <a:sym typeface="Ubuntu"/>
              </a:rPr>
              <a:t>Yazılımımızın bir problemi çözerken, probleme olabildiğince hızlı çözümleme yapmasını isteriz. Bu noktada bir algoritmanın ne kadar hızlı olduğunu donanım bakmaksızın değerlendirmek isteriz. </a:t>
            </a:r>
          </a:p>
          <a:p>
            <a:endParaRPr lang="tr-TR" dirty="0"/>
          </a:p>
        </p:txBody>
      </p:sp>
      <p:sp>
        <p:nvSpPr>
          <p:cNvPr id="13" name="Metin kutusu 12">
            <a:extLst>
              <a:ext uri="{FF2B5EF4-FFF2-40B4-BE49-F238E27FC236}">
                <a16:creationId xmlns:a16="http://schemas.microsoft.com/office/drawing/2014/main" id="{3CA34AD4-114C-4749-9ACF-E0C638EBE998}"/>
              </a:ext>
            </a:extLst>
          </p:cNvPr>
          <p:cNvSpPr txBox="1"/>
          <p:nvPr/>
        </p:nvSpPr>
        <p:spPr>
          <a:xfrm>
            <a:off x="926592" y="2676187"/>
            <a:ext cx="7815072" cy="307777"/>
          </a:xfrm>
          <a:prstGeom prst="rect">
            <a:avLst/>
          </a:prstGeom>
          <a:noFill/>
        </p:spPr>
        <p:txBody>
          <a:bodyPr wrap="square" rtlCol="0">
            <a:spAutoFit/>
          </a:bodyPr>
          <a:lstStyle/>
          <a:p>
            <a:r>
              <a:rPr lang="tr-TR" dirty="0"/>
              <a:t>Dosya boyutu       transfer etme süresi        -&gt;  O(n) </a:t>
            </a:r>
            <a:endParaRPr lang="en-US" dirty="0"/>
          </a:p>
        </p:txBody>
      </p:sp>
      <p:sp>
        <p:nvSpPr>
          <p:cNvPr id="16" name="Ok: Yukarı 15">
            <a:extLst>
              <a:ext uri="{FF2B5EF4-FFF2-40B4-BE49-F238E27FC236}">
                <a16:creationId xmlns:a16="http://schemas.microsoft.com/office/drawing/2014/main" id="{DBF98759-CD01-4923-AB0D-EBF74E17BBAF}"/>
              </a:ext>
            </a:extLst>
          </p:cNvPr>
          <p:cNvSpPr/>
          <p:nvPr/>
        </p:nvSpPr>
        <p:spPr>
          <a:xfrm>
            <a:off x="2200656" y="2725222"/>
            <a:ext cx="107216" cy="20970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k: Yukarı 17">
            <a:extLst>
              <a:ext uri="{FF2B5EF4-FFF2-40B4-BE49-F238E27FC236}">
                <a16:creationId xmlns:a16="http://schemas.microsoft.com/office/drawing/2014/main" id="{743A47C1-9F86-4F6B-B350-A543A0FB355B}"/>
              </a:ext>
            </a:extLst>
          </p:cNvPr>
          <p:cNvSpPr/>
          <p:nvPr/>
        </p:nvSpPr>
        <p:spPr>
          <a:xfrm>
            <a:off x="4139184" y="2725222"/>
            <a:ext cx="107216" cy="20970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Metin kutusu 18">
            <a:extLst>
              <a:ext uri="{FF2B5EF4-FFF2-40B4-BE49-F238E27FC236}">
                <a16:creationId xmlns:a16="http://schemas.microsoft.com/office/drawing/2014/main" id="{B6E8198D-FE02-4039-A54A-3327A62D9C18}"/>
              </a:ext>
            </a:extLst>
          </p:cNvPr>
          <p:cNvSpPr txBox="1"/>
          <p:nvPr/>
        </p:nvSpPr>
        <p:spPr>
          <a:xfrm>
            <a:off x="926592" y="3088733"/>
            <a:ext cx="7815072" cy="307777"/>
          </a:xfrm>
          <a:prstGeom prst="rect">
            <a:avLst/>
          </a:prstGeom>
          <a:noFill/>
        </p:spPr>
        <p:txBody>
          <a:bodyPr wrap="square" rtlCol="0">
            <a:spAutoFit/>
          </a:bodyPr>
          <a:lstStyle/>
          <a:p>
            <a:r>
              <a:rPr lang="tr-TR" dirty="0"/>
              <a:t>Dosya boyutu       transfer etme süresi        -&gt;  O(1)</a:t>
            </a:r>
            <a:endParaRPr lang="en-US" dirty="0"/>
          </a:p>
        </p:txBody>
      </p:sp>
      <p:sp>
        <p:nvSpPr>
          <p:cNvPr id="20" name="Ok: Yukarı 19">
            <a:extLst>
              <a:ext uri="{FF2B5EF4-FFF2-40B4-BE49-F238E27FC236}">
                <a16:creationId xmlns:a16="http://schemas.microsoft.com/office/drawing/2014/main" id="{4BEFB5ED-D982-4688-90EB-97C86C2CE5A1}"/>
              </a:ext>
            </a:extLst>
          </p:cNvPr>
          <p:cNvSpPr/>
          <p:nvPr/>
        </p:nvSpPr>
        <p:spPr>
          <a:xfrm>
            <a:off x="2200656" y="3137768"/>
            <a:ext cx="107216" cy="20970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71F7496E-781D-4FAD-A022-CA1ECECCDBD0}"/>
              </a:ext>
            </a:extLst>
          </p:cNvPr>
          <p:cNvSpPr/>
          <p:nvPr/>
        </p:nvSpPr>
        <p:spPr>
          <a:xfrm>
            <a:off x="4139184" y="3183044"/>
            <a:ext cx="107216" cy="12034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Resim 11">
            <a:extLst>
              <a:ext uri="{FF2B5EF4-FFF2-40B4-BE49-F238E27FC236}">
                <a16:creationId xmlns:a16="http://schemas.microsoft.com/office/drawing/2014/main" id="{B63D161C-2BB2-4F49-8ED5-BED0BD2E62E5}"/>
              </a:ext>
            </a:extLst>
          </p:cNvPr>
          <p:cNvPicPr>
            <a:picLocks noChangeAspect="1"/>
          </p:cNvPicPr>
          <p:nvPr/>
        </p:nvPicPr>
        <p:blipFill>
          <a:blip r:embed="rId13"/>
          <a:stretch>
            <a:fillRect/>
          </a:stretch>
        </p:blipFill>
        <p:spPr>
          <a:xfrm>
            <a:off x="5605772" y="2124646"/>
            <a:ext cx="2149538" cy="2017587"/>
          </a:xfrm>
          <a:prstGeom prst="rect">
            <a:avLst/>
          </a:prstGeom>
        </p:spPr>
      </p:pic>
    </p:spTree>
    <p:extLst>
      <p:ext uri="{BB962C8B-B14F-4D97-AF65-F5344CB8AC3E}">
        <p14:creationId xmlns:p14="http://schemas.microsoft.com/office/powerpoint/2010/main" val="27379127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34"/>
          <p:cNvSpPr txBox="1">
            <a:spLocks noGrp="1"/>
          </p:cNvSpPr>
          <p:nvPr>
            <p:ph type="title"/>
          </p:nvPr>
        </p:nvSpPr>
        <p:spPr>
          <a:xfrm>
            <a:off x="534878" y="-14285"/>
            <a:ext cx="4762546" cy="111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tr-TR" b="1" dirty="0"/>
              <a:t>Time </a:t>
            </a:r>
            <a:r>
              <a:rPr lang="tr-TR" b="1" dirty="0" err="1"/>
              <a:t>Complexity</a:t>
            </a:r>
            <a:r>
              <a:rPr lang="tr-TR" b="1" dirty="0"/>
              <a:t> (</a:t>
            </a:r>
            <a:r>
              <a:rPr lang="tr-TR" b="1" dirty="0" err="1"/>
              <a:t>Big</a:t>
            </a:r>
            <a:r>
              <a:rPr lang="tr-TR" b="1" dirty="0"/>
              <a:t> O Time)</a:t>
            </a:r>
            <a:endParaRPr b="1" dirty="0"/>
          </a:p>
        </p:txBody>
      </p:sp>
      <p:sp>
        <p:nvSpPr>
          <p:cNvPr id="216" name="Google Shape;216;p34"/>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s"/>
              <a:t>9</a:t>
            </a:fld>
            <a:endParaRPr/>
          </a:p>
        </p:txBody>
      </p:sp>
      <p:cxnSp>
        <p:nvCxnSpPr>
          <p:cNvPr id="217" name="Google Shape;217;p34"/>
          <p:cNvCxnSpPr/>
          <p:nvPr/>
        </p:nvCxnSpPr>
        <p:spPr>
          <a:xfrm>
            <a:off x="666802" y="1120975"/>
            <a:ext cx="676200" cy="0"/>
          </a:xfrm>
          <a:prstGeom prst="straightConnector1">
            <a:avLst/>
          </a:prstGeom>
          <a:noFill/>
          <a:ln w="76200" cap="flat" cmpd="sng">
            <a:solidFill>
              <a:schemeClr val="accent1"/>
            </a:solidFill>
            <a:prstDash val="solid"/>
            <a:round/>
            <a:headEnd type="none" w="med" len="med"/>
            <a:tailEnd type="none" w="med" len="med"/>
          </a:ln>
        </p:spPr>
      </p:cxnSp>
      <mc:AlternateContent xmlns:mc="http://schemas.openxmlformats.org/markup-compatibility/2006" xmlns:p14="http://schemas.microsoft.com/office/powerpoint/2010/main">
        <mc:Choice Requires="p14">
          <p:contentPart p14:bwMode="auto" r:id="rId3">
            <p14:nvContentPartPr>
              <p14:cNvPr id="4" name="Mürekkep 3">
                <a:extLst>
                  <a:ext uri="{FF2B5EF4-FFF2-40B4-BE49-F238E27FC236}">
                    <a16:creationId xmlns:a16="http://schemas.microsoft.com/office/drawing/2014/main" id="{C1A84A12-20E1-4E73-81CF-08A2E65FD48D}"/>
                  </a:ext>
                </a:extLst>
              </p14:cNvPr>
              <p14:cNvContentPartPr/>
              <p14:nvPr/>
            </p14:nvContentPartPr>
            <p14:xfrm>
              <a:off x="725114" y="2096945"/>
              <a:ext cx="480960" cy="21960"/>
            </p14:xfrm>
          </p:contentPart>
        </mc:Choice>
        <mc:Fallback xmlns="">
          <p:pic>
            <p:nvPicPr>
              <p:cNvPr id="4" name="Mürekkep 3">
                <a:extLst>
                  <a:ext uri="{FF2B5EF4-FFF2-40B4-BE49-F238E27FC236}">
                    <a16:creationId xmlns:a16="http://schemas.microsoft.com/office/drawing/2014/main" id="{C1A84A12-20E1-4E73-81CF-08A2E65FD48D}"/>
                  </a:ext>
                </a:extLst>
              </p:cNvPr>
              <p:cNvPicPr/>
              <p:nvPr/>
            </p:nvPicPr>
            <p:blipFill>
              <a:blip r:embed="rId5"/>
              <a:stretch>
                <a:fillRect/>
              </a:stretch>
            </p:blipFill>
            <p:spPr>
              <a:xfrm>
                <a:off x="671474" y="1989305"/>
                <a:ext cx="588600" cy="2376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Mürekkep 4">
                <a:extLst>
                  <a:ext uri="{FF2B5EF4-FFF2-40B4-BE49-F238E27FC236}">
                    <a16:creationId xmlns:a16="http://schemas.microsoft.com/office/drawing/2014/main" id="{39250736-B917-4C99-BCF1-D53A7B9DF332}"/>
                  </a:ext>
                </a:extLst>
              </p14:cNvPr>
              <p14:cNvContentPartPr/>
              <p14:nvPr/>
            </p14:nvContentPartPr>
            <p14:xfrm>
              <a:off x="1230194" y="2097665"/>
              <a:ext cx="360" cy="360"/>
            </p14:xfrm>
          </p:contentPart>
        </mc:Choice>
        <mc:Fallback xmlns="">
          <p:pic>
            <p:nvPicPr>
              <p:cNvPr id="5" name="Mürekkep 4">
                <a:extLst>
                  <a:ext uri="{FF2B5EF4-FFF2-40B4-BE49-F238E27FC236}">
                    <a16:creationId xmlns:a16="http://schemas.microsoft.com/office/drawing/2014/main" id="{39250736-B917-4C99-BCF1-D53A7B9DF332}"/>
                  </a:ext>
                </a:extLst>
              </p:cNvPr>
              <p:cNvPicPr/>
              <p:nvPr/>
            </p:nvPicPr>
            <p:blipFill>
              <a:blip r:embed="rId7"/>
              <a:stretch>
                <a:fillRect/>
              </a:stretch>
            </p:blipFill>
            <p:spPr>
              <a:xfrm>
                <a:off x="1176554" y="1990025"/>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Mürekkep 7">
                <a:extLst>
                  <a:ext uri="{FF2B5EF4-FFF2-40B4-BE49-F238E27FC236}">
                    <a16:creationId xmlns:a16="http://schemas.microsoft.com/office/drawing/2014/main" id="{BBC57A9B-12FC-4BCB-A25B-D3D6D3B23D9F}"/>
                  </a:ext>
                </a:extLst>
              </p14:cNvPr>
              <p14:cNvContentPartPr/>
              <p14:nvPr/>
            </p14:nvContentPartPr>
            <p14:xfrm>
              <a:off x="635114" y="2002265"/>
              <a:ext cx="909360" cy="199080"/>
            </p14:xfrm>
          </p:contentPart>
        </mc:Choice>
        <mc:Fallback xmlns="">
          <p:pic>
            <p:nvPicPr>
              <p:cNvPr id="8" name="Mürekkep 7">
                <a:extLst>
                  <a:ext uri="{FF2B5EF4-FFF2-40B4-BE49-F238E27FC236}">
                    <a16:creationId xmlns:a16="http://schemas.microsoft.com/office/drawing/2014/main" id="{BBC57A9B-12FC-4BCB-A25B-D3D6D3B23D9F}"/>
                  </a:ext>
                </a:extLst>
              </p:cNvPr>
              <p:cNvPicPr/>
              <p:nvPr/>
            </p:nvPicPr>
            <p:blipFill>
              <a:blip r:embed="rId9"/>
              <a:stretch>
                <a:fillRect/>
              </a:stretch>
            </p:blipFill>
            <p:spPr>
              <a:xfrm>
                <a:off x="572474" y="1939625"/>
                <a:ext cx="1035000" cy="324720"/>
              </a:xfrm>
              <a:prstGeom prst="rect">
                <a:avLst/>
              </a:prstGeom>
            </p:spPr>
          </p:pic>
        </mc:Fallback>
      </mc:AlternateContent>
      <p:pic>
        <p:nvPicPr>
          <p:cNvPr id="9" name="Resim 8" descr="metin içeren bir resim&#10;&#10;Açıklama otomatik olarak oluşturuldu">
            <a:extLst>
              <a:ext uri="{FF2B5EF4-FFF2-40B4-BE49-F238E27FC236}">
                <a16:creationId xmlns:a16="http://schemas.microsoft.com/office/drawing/2014/main" id="{0A2F9D45-9BB8-4FB3-A7AB-AD25C722AB6A}"/>
              </a:ext>
            </a:extLst>
          </p:cNvPr>
          <p:cNvPicPr>
            <a:picLocks noChangeAspect="1"/>
          </p:cNvPicPr>
          <p:nvPr/>
        </p:nvPicPr>
        <p:blipFill>
          <a:blip r:embed="rId10"/>
          <a:stretch>
            <a:fillRect/>
          </a:stretch>
        </p:blipFill>
        <p:spPr>
          <a:xfrm>
            <a:off x="8010308" y="0"/>
            <a:ext cx="1133692" cy="1133692"/>
          </a:xfrm>
          <a:prstGeom prst="rect">
            <a:avLst/>
          </a:prstGeom>
        </p:spPr>
      </p:pic>
      <mc:AlternateContent xmlns:mc="http://schemas.openxmlformats.org/markup-compatibility/2006" xmlns:p14="http://schemas.microsoft.com/office/powerpoint/2010/main">
        <mc:Choice Requires="p14">
          <p:contentPart p14:bwMode="auto" r:id="rId11">
            <p14:nvContentPartPr>
              <p14:cNvPr id="3" name="Mürekkep 2">
                <a:extLst>
                  <a:ext uri="{FF2B5EF4-FFF2-40B4-BE49-F238E27FC236}">
                    <a16:creationId xmlns:a16="http://schemas.microsoft.com/office/drawing/2014/main" id="{0D8DF1CC-64FF-49C8-B6F3-CEC2F3997540}"/>
                  </a:ext>
                </a:extLst>
              </p14:cNvPr>
              <p14:cNvContentPartPr/>
              <p14:nvPr/>
            </p14:nvContentPartPr>
            <p14:xfrm>
              <a:off x="8119599" y="4457329"/>
              <a:ext cx="392400" cy="600480"/>
            </p14:xfrm>
          </p:contentPart>
        </mc:Choice>
        <mc:Fallback xmlns="">
          <p:pic>
            <p:nvPicPr>
              <p:cNvPr id="3" name="Mürekkep 2">
                <a:extLst>
                  <a:ext uri="{FF2B5EF4-FFF2-40B4-BE49-F238E27FC236}">
                    <a16:creationId xmlns:a16="http://schemas.microsoft.com/office/drawing/2014/main" id="{0D8DF1CC-64FF-49C8-B6F3-CEC2F3997540}"/>
                  </a:ext>
                </a:extLst>
              </p:cNvPr>
              <p:cNvPicPr/>
              <p:nvPr/>
            </p:nvPicPr>
            <p:blipFill>
              <a:blip r:embed="rId12"/>
              <a:stretch>
                <a:fillRect/>
              </a:stretch>
            </p:blipFill>
            <p:spPr>
              <a:xfrm>
                <a:off x="8056599" y="4394689"/>
                <a:ext cx="518040" cy="726120"/>
              </a:xfrm>
              <a:prstGeom prst="rect">
                <a:avLst/>
              </a:prstGeom>
            </p:spPr>
          </p:pic>
        </mc:Fallback>
      </mc:AlternateContent>
      <mc:AlternateContent xmlns:mc="http://schemas.openxmlformats.org/markup-compatibility/2006">
        <mc:Choice xmlns:a14="http://schemas.microsoft.com/office/drawing/2010/main" Requires="a14">
          <p:sp>
            <p:nvSpPr>
              <p:cNvPr id="21" name="Metin kutusu 20">
                <a:extLst>
                  <a:ext uri="{FF2B5EF4-FFF2-40B4-BE49-F238E27FC236}">
                    <a16:creationId xmlns:a16="http://schemas.microsoft.com/office/drawing/2014/main" id="{7EA7F80E-FE9B-4E9F-A532-C01BF0BA4321}"/>
                  </a:ext>
                </a:extLst>
              </p:cNvPr>
              <p:cNvSpPr txBox="1"/>
              <p:nvPr/>
            </p:nvSpPr>
            <p:spPr>
              <a:xfrm>
                <a:off x="451104" y="1456944"/>
                <a:ext cx="7815072" cy="2964786"/>
              </a:xfrm>
              <a:prstGeom prst="rect">
                <a:avLst/>
              </a:prstGeom>
              <a:noFill/>
            </p:spPr>
            <p:txBody>
              <a:bodyPr wrap="square" rtlCol="0">
                <a:spAutoFit/>
              </a:bodyPr>
              <a:lstStyle/>
              <a:p>
                <a:pPr lvl="1"/>
                <a:r>
                  <a:rPr lang="tr-TR" dirty="0">
                    <a:solidFill>
                      <a:srgbClr val="292929"/>
                    </a:solidFill>
                    <a:latin typeface="Ubuntu Light" panose="020B0604020202020204" charset="0"/>
                  </a:rPr>
                  <a:t>Örnek: Elimizde bir alışveriş listesi var. Listede olduğunu düşündüğümüz bir ürünü raftan aldık. Listede bu ürünü aldığımıza dair işarette bulunmak için listede ürünü arıyoruz (listeye en tepeden bakarak arama işlemini yaptığımızı varsayarak).</a:t>
                </a:r>
              </a:p>
              <a:p>
                <a:pPr lvl="1"/>
                <a:endParaRPr lang="tr-TR" b="1" dirty="0">
                  <a:solidFill>
                    <a:srgbClr val="292929"/>
                  </a:solidFill>
                  <a:latin typeface="Ubuntu Light" panose="020B0604020202020204" charset="0"/>
                </a:endParaRPr>
              </a:p>
              <a:p>
                <a:pPr marL="285750" lvl="1" indent="-285750">
                  <a:buFont typeface="Arial" panose="020B0604020202020204" pitchFamily="34" charset="0"/>
                  <a:buChar char="•"/>
                </a:pPr>
                <a:r>
                  <a:rPr lang="en-US" b="1" i="0" dirty="0">
                    <a:solidFill>
                      <a:srgbClr val="292929"/>
                    </a:solidFill>
                    <a:effectLst/>
                    <a:latin typeface="Ubuntu Light" panose="020B0604020202020204" charset="0"/>
                  </a:rPr>
                  <a:t>Best case scenario</a:t>
                </a:r>
                <a:r>
                  <a:rPr lang="tr-TR" dirty="0">
                    <a:solidFill>
                      <a:srgbClr val="292929"/>
                    </a:solidFill>
                    <a:latin typeface="Ubuntu Light" panose="020B0604020202020204" charset="0"/>
                  </a:rPr>
                  <a:t> -</a:t>
                </a:r>
                <a:r>
                  <a:rPr lang="tr-TR" b="0" i="0" dirty="0">
                    <a:solidFill>
                      <a:srgbClr val="292929"/>
                    </a:solidFill>
                    <a:effectLst/>
                    <a:latin typeface="Ubuntu Light" panose="020B0604020202020204" charset="0"/>
                  </a:rPr>
                  <a:t> Ürünün listede en tepede olması</a:t>
                </a:r>
                <a:endParaRPr lang="en-US" b="0" i="0" dirty="0">
                  <a:solidFill>
                    <a:srgbClr val="292929"/>
                  </a:solidFill>
                  <a:effectLst/>
                  <a:latin typeface="Ubuntu Light" panose="020B0604020202020204" charset="0"/>
                </a:endParaRPr>
              </a:p>
              <a:p>
                <a:pPr marL="285750" indent="-285750" algn="l">
                  <a:buFont typeface="Arial" panose="020B0604020202020204" pitchFamily="34" charset="0"/>
                  <a:buChar char="•"/>
                </a:pPr>
                <a:r>
                  <a:rPr lang="en-US" b="1" i="0" dirty="0">
                    <a:solidFill>
                      <a:srgbClr val="292929"/>
                    </a:solidFill>
                    <a:effectLst/>
                    <a:latin typeface="Ubuntu Light" panose="020B0604020202020204" charset="0"/>
                  </a:rPr>
                  <a:t>Worst case scenario </a:t>
                </a:r>
                <a:r>
                  <a:rPr lang="tr-TR" b="1" dirty="0">
                    <a:solidFill>
                      <a:srgbClr val="292929"/>
                    </a:solidFill>
                    <a:latin typeface="Ubuntu Light" panose="020B0604020202020204" charset="0"/>
                  </a:rPr>
                  <a:t>-</a:t>
                </a:r>
                <a:r>
                  <a:rPr lang="tr-TR" dirty="0">
                    <a:solidFill>
                      <a:srgbClr val="292929"/>
                    </a:solidFill>
                    <a:latin typeface="Ubuntu Light" panose="020B0604020202020204" charset="0"/>
                  </a:rPr>
                  <a:t> Ürünün listede en aşağıda olması ya da hiç olmaması</a:t>
                </a:r>
                <a:endParaRPr lang="en-US" b="0" i="0" dirty="0">
                  <a:solidFill>
                    <a:srgbClr val="292929"/>
                  </a:solidFill>
                  <a:effectLst/>
                  <a:latin typeface="Ubuntu Light" panose="020B0604020202020204" charset="0"/>
                </a:endParaRPr>
              </a:p>
              <a:p>
                <a:pPr marL="285750" lvl="1" indent="-285750">
                  <a:buFont typeface="Arial" panose="020B0604020202020204" pitchFamily="34" charset="0"/>
                  <a:buChar char="•"/>
                </a:pPr>
                <a:r>
                  <a:rPr lang="tr-TR" b="1" i="0" dirty="0" err="1">
                    <a:solidFill>
                      <a:srgbClr val="292929"/>
                    </a:solidFill>
                    <a:effectLst/>
                    <a:latin typeface="Ubuntu Light" panose="020B0604020202020204" charset="0"/>
                  </a:rPr>
                  <a:t>Average</a:t>
                </a:r>
                <a:r>
                  <a:rPr lang="en-US" b="1" i="0" dirty="0">
                    <a:solidFill>
                      <a:srgbClr val="292929"/>
                    </a:solidFill>
                    <a:effectLst/>
                    <a:latin typeface="Ubuntu Light" panose="020B0604020202020204" charset="0"/>
                  </a:rPr>
                  <a:t> case scenario </a:t>
                </a:r>
                <a:r>
                  <a:rPr lang="tr-TR" dirty="0">
                    <a:solidFill>
                      <a:srgbClr val="292929"/>
                    </a:solidFill>
                    <a:latin typeface="Ubuntu Light" panose="020B0604020202020204" charset="0"/>
                  </a:rPr>
                  <a:t>-</a:t>
                </a:r>
                <a:r>
                  <a:rPr lang="en-US" b="0" i="0" dirty="0">
                    <a:solidFill>
                      <a:srgbClr val="292929"/>
                    </a:solidFill>
                    <a:effectLst/>
                    <a:latin typeface="Ubuntu Light" panose="020B0604020202020204" charset="0"/>
                  </a:rPr>
                  <a:t> </a:t>
                </a:r>
                <a:r>
                  <a:rPr lang="tr-TR" b="0" i="0" dirty="0">
                    <a:solidFill>
                      <a:srgbClr val="292929"/>
                    </a:solidFill>
                    <a:effectLst/>
                    <a:latin typeface="Ubuntu Light" panose="020B0604020202020204" charset="0"/>
                  </a:rPr>
                  <a:t>Tüm ürünler için ortalama bulma süresi</a:t>
                </a:r>
              </a:p>
              <a:p>
                <a:pPr marL="285750" lvl="1" indent="-285750">
                  <a:buFont typeface="Arial" panose="020B0604020202020204" pitchFamily="34" charset="0"/>
                  <a:buChar char="•"/>
                </a:pPr>
                <a:endParaRPr lang="tr-TR" dirty="0">
                  <a:solidFill>
                    <a:srgbClr val="292929"/>
                  </a:solidFill>
                  <a:latin typeface="Ubuntu Light" panose="020B0604020202020204" charset="0"/>
                </a:endParaRPr>
              </a:p>
              <a:p>
                <a:pPr lvl="1"/>
                <a:r>
                  <a:rPr lang="tr-TR" b="0" i="0" dirty="0">
                    <a:solidFill>
                      <a:srgbClr val="292929"/>
                    </a:solidFill>
                    <a:effectLst/>
                    <a:latin typeface="Ubuntu Light" panose="020B0604020202020204" charset="0"/>
                  </a:rPr>
                  <a:t>Örnek: [</a:t>
                </a:r>
                <a:r>
                  <a:rPr lang="tr-TR" b="0" i="0" dirty="0" err="1">
                    <a:solidFill>
                      <a:srgbClr val="292929"/>
                    </a:solidFill>
                    <a:effectLst/>
                    <a:latin typeface="Ubuntu Light" panose="020B0604020202020204" charset="0"/>
                  </a:rPr>
                  <a:t>a,b,c,d</a:t>
                </a:r>
                <a:r>
                  <a:rPr lang="tr-TR" b="0" i="0" dirty="0">
                    <a:solidFill>
                      <a:srgbClr val="292929"/>
                    </a:solidFill>
                    <a:effectLst/>
                    <a:latin typeface="Ubuntu Light" panose="020B0604020202020204" charset="0"/>
                  </a:rPr>
                  <a:t>] kümesinden x elemanını bulun</a:t>
                </a:r>
              </a:p>
              <a:p>
                <a:pPr marL="285750" lvl="1" indent="-285750">
                  <a:buFont typeface="Wingdings" panose="05000000000000000000" pitchFamily="2" charset="2"/>
                  <a:buChar char="ü"/>
                </a:pPr>
                <a:r>
                  <a:rPr lang="tr-TR" dirty="0">
                    <a:solidFill>
                      <a:srgbClr val="292929"/>
                    </a:solidFill>
                    <a:latin typeface="Ubuntu Light" panose="020B0604020202020204" charset="0"/>
                  </a:rPr>
                  <a:t>X elemanı ilk elemansa -&gt; O(1)</a:t>
                </a:r>
              </a:p>
              <a:p>
                <a:pPr marL="285750" lvl="1" indent="-285750">
                  <a:buFont typeface="Wingdings" panose="05000000000000000000" pitchFamily="2" charset="2"/>
                  <a:buChar char="ü"/>
                </a:pPr>
                <a:r>
                  <a:rPr lang="tr-TR" b="0" i="0" dirty="0">
                    <a:solidFill>
                      <a:srgbClr val="292929"/>
                    </a:solidFill>
                    <a:effectLst/>
                    <a:latin typeface="Ubuntu Light" panose="020B0604020202020204" charset="0"/>
                  </a:rPr>
                  <a:t>X </a:t>
                </a:r>
                <a:r>
                  <a:rPr lang="tr-TR" dirty="0">
                    <a:solidFill>
                      <a:srgbClr val="292929"/>
                    </a:solidFill>
                    <a:latin typeface="Ubuntu Light" panose="020B0604020202020204" charset="0"/>
                  </a:rPr>
                  <a:t>elemanı ortanca elemansa -&gt; O(</a:t>
                </a:r>
                <a14:m>
                  <m:oMath xmlns:m="http://schemas.openxmlformats.org/officeDocument/2006/math">
                    <m:f>
                      <m:fPr>
                        <m:ctrlPr>
                          <a:rPr lang="tr-TR" i="1" dirty="0" smtClean="0">
                            <a:solidFill>
                              <a:srgbClr val="292929"/>
                            </a:solidFill>
                            <a:latin typeface="Cambria Math" panose="02040503050406030204" pitchFamily="18" charset="0"/>
                          </a:rPr>
                        </m:ctrlPr>
                      </m:fPr>
                      <m:num>
                        <m:r>
                          <a:rPr lang="tr-TR" b="0" i="1" dirty="0" smtClean="0">
                            <a:solidFill>
                              <a:srgbClr val="292929"/>
                            </a:solidFill>
                            <a:latin typeface="Cambria Math" panose="02040503050406030204" pitchFamily="18" charset="0"/>
                          </a:rPr>
                          <m:t>𝑛</m:t>
                        </m:r>
                      </m:num>
                      <m:den>
                        <m:r>
                          <a:rPr lang="tr-TR" b="0" i="1" dirty="0" smtClean="0">
                            <a:solidFill>
                              <a:srgbClr val="292929"/>
                            </a:solidFill>
                            <a:latin typeface="Cambria Math" panose="02040503050406030204" pitchFamily="18" charset="0"/>
                          </a:rPr>
                          <m:t>2</m:t>
                        </m:r>
                      </m:den>
                    </m:f>
                  </m:oMath>
                </a14:m>
                <a:r>
                  <a:rPr lang="tr-TR" dirty="0">
                    <a:solidFill>
                      <a:srgbClr val="292929"/>
                    </a:solidFill>
                    <a:latin typeface="Ubuntu Light" panose="020B0604020202020204" charset="0"/>
                  </a:rPr>
                  <a:t>) -&gt; O(</a:t>
                </a:r>
                <a14:m>
                  <m:oMath xmlns:m="http://schemas.openxmlformats.org/officeDocument/2006/math">
                    <m:r>
                      <a:rPr lang="tr-TR" b="0" i="1" smtClean="0">
                        <a:solidFill>
                          <a:srgbClr val="292929"/>
                        </a:solidFill>
                        <a:latin typeface="Cambria Math" panose="02040503050406030204" pitchFamily="18" charset="0"/>
                      </a:rPr>
                      <m:t>𝑛</m:t>
                    </m:r>
                  </m:oMath>
                </a14:m>
                <a:r>
                  <a:rPr lang="tr-TR" dirty="0">
                    <a:solidFill>
                      <a:srgbClr val="292929"/>
                    </a:solidFill>
                    <a:latin typeface="Ubuntu Light" panose="020B0604020202020204" charset="0"/>
                  </a:rPr>
                  <a:t>)</a:t>
                </a:r>
              </a:p>
              <a:p>
                <a:pPr marL="285750" lvl="1" indent="-285750">
                  <a:buFont typeface="Wingdings" panose="05000000000000000000" pitchFamily="2" charset="2"/>
                  <a:buChar char="ü"/>
                </a:pPr>
                <a:r>
                  <a:rPr lang="tr-TR" b="0" i="0" dirty="0">
                    <a:solidFill>
                      <a:srgbClr val="292929"/>
                    </a:solidFill>
                    <a:effectLst/>
                    <a:latin typeface="Ubuntu Light" panose="020B0604020202020204" charset="0"/>
                  </a:rPr>
                  <a:t>X </a:t>
                </a:r>
                <a:r>
                  <a:rPr lang="tr-TR" dirty="0">
                    <a:solidFill>
                      <a:srgbClr val="292929"/>
                    </a:solidFill>
                    <a:latin typeface="Ubuntu Light" panose="020B0604020202020204" charset="0"/>
                  </a:rPr>
                  <a:t>elemanı en sonda ise -&gt; O(</a:t>
                </a:r>
                <a14:m>
                  <m:oMath xmlns:m="http://schemas.openxmlformats.org/officeDocument/2006/math">
                    <m:r>
                      <a:rPr lang="tr-TR" b="0" i="1" smtClean="0">
                        <a:solidFill>
                          <a:srgbClr val="292929"/>
                        </a:solidFill>
                        <a:latin typeface="Cambria Math" panose="02040503050406030204" pitchFamily="18" charset="0"/>
                      </a:rPr>
                      <m:t>𝑛</m:t>
                    </m:r>
                  </m:oMath>
                </a14:m>
                <a:r>
                  <a:rPr lang="tr-TR" dirty="0">
                    <a:solidFill>
                      <a:srgbClr val="292929"/>
                    </a:solidFill>
                    <a:latin typeface="Ubuntu Light" panose="020B0604020202020204" charset="0"/>
                  </a:rPr>
                  <a:t>)</a:t>
                </a:r>
              </a:p>
              <a:p>
                <a:pPr marL="285750" lvl="1" indent="-285750">
                  <a:buFont typeface="Wingdings" panose="05000000000000000000" pitchFamily="2" charset="2"/>
                  <a:buChar char="ü"/>
                </a:pPr>
                <a:r>
                  <a:rPr lang="tr-TR" b="0" i="0" dirty="0">
                    <a:solidFill>
                      <a:srgbClr val="292929"/>
                    </a:solidFill>
                    <a:effectLst/>
                    <a:latin typeface="Ubuntu Light" panose="020B0604020202020204" charset="0"/>
                  </a:rPr>
                  <a:t>X </a:t>
                </a:r>
                <a:r>
                  <a:rPr lang="tr-TR" dirty="0">
                    <a:solidFill>
                      <a:srgbClr val="292929"/>
                    </a:solidFill>
                    <a:latin typeface="Ubuntu Light" panose="020B0604020202020204" charset="0"/>
                  </a:rPr>
                  <a:t>elemanı listede yoksa -&gt; O(</a:t>
                </a:r>
                <a14:m>
                  <m:oMath xmlns:m="http://schemas.openxmlformats.org/officeDocument/2006/math">
                    <m:r>
                      <a:rPr lang="tr-TR" b="0" i="1" smtClean="0">
                        <a:solidFill>
                          <a:srgbClr val="292929"/>
                        </a:solidFill>
                        <a:latin typeface="Cambria Math" panose="02040503050406030204" pitchFamily="18" charset="0"/>
                      </a:rPr>
                      <m:t>𝑛</m:t>
                    </m:r>
                  </m:oMath>
                </a14:m>
                <a:r>
                  <a:rPr lang="tr-TR" dirty="0">
                    <a:solidFill>
                      <a:srgbClr val="292929"/>
                    </a:solidFill>
                    <a:latin typeface="Ubuntu Light" panose="020B0604020202020204" charset="0"/>
                  </a:rPr>
                  <a:t>)</a:t>
                </a:r>
                <a:endParaRPr lang="tr-TR" b="0" i="0" dirty="0">
                  <a:solidFill>
                    <a:srgbClr val="292929"/>
                  </a:solidFill>
                  <a:effectLst/>
                  <a:latin typeface="Ubuntu Light" panose="020B0604020202020204" charset="0"/>
                </a:endParaRPr>
              </a:p>
            </p:txBody>
          </p:sp>
        </mc:Choice>
        <mc:Fallback>
          <p:sp>
            <p:nvSpPr>
              <p:cNvPr id="21" name="Metin kutusu 20">
                <a:extLst>
                  <a:ext uri="{FF2B5EF4-FFF2-40B4-BE49-F238E27FC236}">
                    <a16:creationId xmlns:a16="http://schemas.microsoft.com/office/drawing/2014/main" id="{7EA7F80E-FE9B-4E9F-A532-C01BF0BA4321}"/>
                  </a:ext>
                </a:extLst>
              </p:cNvPr>
              <p:cNvSpPr txBox="1">
                <a:spLocks noRot="1" noChangeAspect="1" noMove="1" noResize="1" noEditPoints="1" noAdjustHandles="1" noChangeArrowheads="1" noChangeShapeType="1" noTextEdit="1"/>
              </p:cNvSpPr>
              <p:nvPr/>
            </p:nvSpPr>
            <p:spPr>
              <a:xfrm>
                <a:off x="451104" y="1456944"/>
                <a:ext cx="7815072" cy="2964786"/>
              </a:xfrm>
              <a:prstGeom prst="rect">
                <a:avLst/>
              </a:prstGeom>
              <a:blipFill>
                <a:blip r:embed="rId13"/>
                <a:stretch>
                  <a:fillRect l="-234" t="-617" r="-624" b="-823"/>
                </a:stretch>
              </a:blipFill>
            </p:spPr>
            <p:txBody>
              <a:bodyPr/>
              <a:lstStyle/>
              <a:p>
                <a:r>
                  <a:rPr lang="en-US">
                    <a:noFill/>
                  </a:rPr>
                  <a:t> </a:t>
                </a:r>
              </a:p>
            </p:txBody>
          </p:sp>
        </mc:Fallback>
      </mc:AlternateContent>
    </p:spTree>
    <p:extLst>
      <p:ext uri="{BB962C8B-B14F-4D97-AF65-F5344CB8AC3E}">
        <p14:creationId xmlns:p14="http://schemas.microsoft.com/office/powerpoint/2010/main" val="3033891917"/>
      </p:ext>
    </p:extLst>
  </p:cSld>
  <p:clrMapOvr>
    <a:masterClrMapping/>
  </p:clrMapOvr>
</p:sld>
</file>

<file path=ppt/theme/theme1.xml><?xml version="1.0" encoding="utf-8"?>
<a:theme xmlns:a="http://schemas.openxmlformats.org/drawingml/2006/main" name="Minimal Charm">
  <a:themeElements>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1023</TotalTime>
  <Words>1140</Words>
  <Application>Microsoft Office PowerPoint</Application>
  <PresentationFormat>Ekran Gösterisi (16:9)</PresentationFormat>
  <Paragraphs>186</Paragraphs>
  <Slides>35</Slides>
  <Notes>34</Notes>
  <HiddenSlides>0</HiddenSlides>
  <MMClips>0</MMClips>
  <ScaleCrop>false</ScaleCrop>
  <HeadingPairs>
    <vt:vector size="6" baseType="variant">
      <vt:variant>
        <vt:lpstr>Kullanılan Yazı Tipleri</vt:lpstr>
      </vt:variant>
      <vt:variant>
        <vt:i4>9</vt:i4>
      </vt:variant>
      <vt:variant>
        <vt:lpstr>Tema</vt:lpstr>
      </vt:variant>
      <vt:variant>
        <vt:i4>2</vt:i4>
      </vt:variant>
      <vt:variant>
        <vt:lpstr>Slayt Başlıkları</vt:lpstr>
      </vt:variant>
      <vt:variant>
        <vt:i4>35</vt:i4>
      </vt:variant>
    </vt:vector>
  </HeadingPairs>
  <TitlesOfParts>
    <vt:vector size="46" baseType="lpstr">
      <vt:lpstr>Ubuntu</vt:lpstr>
      <vt:lpstr>Proxima Nova Semibold</vt:lpstr>
      <vt:lpstr>Arial</vt:lpstr>
      <vt:lpstr>Arvo</vt:lpstr>
      <vt:lpstr>Ubuntu Light</vt:lpstr>
      <vt:lpstr>Bodoni</vt:lpstr>
      <vt:lpstr>Cambria Math</vt:lpstr>
      <vt:lpstr>Proxima Nova</vt:lpstr>
      <vt:lpstr>Wingdings</vt:lpstr>
      <vt:lpstr>Minimal Charm</vt:lpstr>
      <vt:lpstr>Slidesgo Final Pages</vt:lpstr>
      <vt:lpstr>PowerPoint Sunusu</vt:lpstr>
      <vt:lpstr>PowerPoint Sunusu</vt:lpstr>
      <vt:lpstr>PowerPoint Sunusu</vt:lpstr>
      <vt:lpstr>İçerik</vt:lpstr>
      <vt:lpstr>Complexity</vt:lpstr>
      <vt:lpstr>Big O Anotasyonu</vt:lpstr>
      <vt:lpstr>Time Complexity (Big O Time)</vt:lpstr>
      <vt:lpstr>Time Complexity (Big O Time)</vt:lpstr>
      <vt:lpstr>Time Complexity (Big O Time)</vt:lpstr>
      <vt:lpstr>Space Complexity</vt:lpstr>
      <vt:lpstr>Time Complexity</vt:lpstr>
      <vt:lpstr>PowerPoint Sunusu</vt:lpstr>
      <vt:lpstr>PowerPoint Sunusu</vt:lpstr>
      <vt:lpstr>Big O Hesaplarken Yapılacaklar</vt:lpstr>
      <vt:lpstr>Ne zaman toplayacağız? Ne zaman çarpacağız?</vt:lpstr>
      <vt:lpstr>PowerPoint Sunusu</vt:lpstr>
      <vt:lpstr>PowerPoint Sunusu</vt:lpstr>
      <vt:lpstr>PowerPoint Sunusu</vt:lpstr>
      <vt:lpstr>PowerPoint Sunusu</vt:lpstr>
      <vt:lpstr>PowerPoint Sunusu</vt:lpstr>
      <vt:lpstr>PowerPoint Sunusu</vt:lpstr>
      <vt:lpstr>Arrayler</vt:lpstr>
      <vt:lpstr>Main Metoda Parametre Geçme</vt:lpstr>
      <vt:lpstr>Array Tanımlama Yöntemleri</vt:lpstr>
      <vt:lpstr>One Dimensional </vt:lpstr>
      <vt:lpstr>Two Dimensional -&gt; Array’in array içermesi</vt:lpstr>
      <vt:lpstr>Jagged Array –&gt;Array’in farklı boyutlarda array içermesi </vt:lpstr>
      <vt:lpstr>Örnek Zamanı –&gt;  ../ArrayDemo.java &amp;&amp; ../MultidimentionalArray.java</vt:lpstr>
      <vt:lpstr>Hafızada Arrayler</vt:lpstr>
      <vt:lpstr>Hafızada Arrayler</vt:lpstr>
      <vt:lpstr>Örnek Zamanı –&gt;  ../ArraysWorkspace.java</vt:lpstr>
      <vt:lpstr>Faydalı Link</vt:lpstr>
      <vt:lpstr>Ödev: Elimizde 2 aded matrix var. Bunların çarpımını koda dökünüz?</vt:lpstr>
      <vt:lpstr>PowerPoint Sunusu</vt:lpstr>
      <vt:lpstr>Teşekkürler!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begins</dc:title>
  <dc:creator>Çağrı</dc:creator>
  <cp:lastModifiedBy>İBRAHİM BAŞAR YARGICI</cp:lastModifiedBy>
  <cp:revision>105</cp:revision>
  <dcterms:modified xsi:type="dcterms:W3CDTF">2021-10-28T17:32:34Z</dcterms:modified>
</cp:coreProperties>
</file>